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300" r:id="rId3"/>
    <p:sldId id="292" r:id="rId4"/>
    <p:sldId id="293" r:id="rId5"/>
    <p:sldId id="265" r:id="rId6"/>
    <p:sldId id="264" r:id="rId7"/>
    <p:sldId id="274" r:id="rId8"/>
    <p:sldId id="275" r:id="rId9"/>
    <p:sldId id="302" r:id="rId10"/>
    <p:sldId id="303" r:id="rId11"/>
    <p:sldId id="276" r:id="rId12"/>
    <p:sldId id="279" r:id="rId13"/>
    <p:sldId id="304" r:id="rId14"/>
    <p:sldId id="280" r:id="rId15"/>
    <p:sldId id="305" r:id="rId16"/>
    <p:sldId id="281" r:id="rId17"/>
    <p:sldId id="306" r:id="rId18"/>
    <p:sldId id="282" r:id="rId19"/>
    <p:sldId id="307" r:id="rId20"/>
    <p:sldId id="283" r:id="rId21"/>
    <p:sldId id="289" r:id="rId22"/>
    <p:sldId id="308" r:id="rId23"/>
    <p:sldId id="284" r:id="rId24"/>
    <p:sldId id="294" r:id="rId25"/>
    <p:sldId id="309" r:id="rId26"/>
    <p:sldId id="301" r:id="rId27"/>
    <p:sldId id="285" r:id="rId28"/>
    <p:sldId id="290" r:id="rId29"/>
    <p:sldId id="310" r:id="rId30"/>
    <p:sldId id="29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60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16" y="-114"/>
      </p:cViewPr>
      <p:guideLst>
        <p:guide orient="horz" pos="4319"/>
        <p:guide pos="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33C95D37-EDF2-484B-B6A9-F891DD351A5C}" type="presOf" srcId="{7B36BEA8-028E-4F9A-84B8-3B83607A0899}" destId="{F3B56118-97DA-46C9-9C9F-D423EF3E0593}"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A85EC0F4-A844-46EC-8EFF-E0D8EBAF352A}" type="presOf" srcId="{10A999C9-ACB7-4748-A513-29D5FE241AAA}" destId="{8ACCDAE5-8B66-4383-AB23-26E5EADE502B}" srcOrd="0" destOrd="0" presId="urn:microsoft.com/office/officeart/2005/8/layout/default#1"/>
    <dgm:cxn modelId="{4D940E15-D6D9-43CF-8605-8CBB96AC0ECF}" type="presOf" srcId="{F6236A85-F8B1-462D-AD2C-6943DADB0AC9}" destId="{714F76CE-7882-437A-89F5-E9B8EA2A499B}"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508361F3-1500-42E6-A9EC-B0C33289CBE2}" type="presOf" srcId="{84F5EA5F-4980-4130-9488-F1800263F06D}" destId="{7AE777A9-55EA-4A37-8026-475EE1653B52}" srcOrd="0" destOrd="0" presId="urn:microsoft.com/office/officeart/2005/8/layout/default#1"/>
    <dgm:cxn modelId="{C8C8C235-E07A-4D88-9233-4F6F393D6E59}" type="presOf" srcId="{03EE3031-0431-4FC5-8C6C-11BEE5AD5C09}" destId="{0D662E54-2D4D-4226-8C92-E0DD27515732}" srcOrd="0" destOrd="0" presId="urn:microsoft.com/office/officeart/2005/8/layout/default#1"/>
    <dgm:cxn modelId="{0F515C5D-B382-4630-9E02-03EF0CF0AD7F}" type="presOf" srcId="{2242B859-0375-4925-BDA0-AE0EA8B5BB60}" destId="{E418BA4D-ABA1-4AEA-82EF-7527229F8C9D}" srcOrd="0" destOrd="0" presId="urn:microsoft.com/office/officeart/2005/8/layout/default#1"/>
    <dgm:cxn modelId="{409AFC7F-BF28-4A0D-8B10-11768E49B28C}" type="presOf" srcId="{50384133-FC9F-47BA-9001-829B5B052B6B}" destId="{72ABC34D-2D14-435C-8598-78B151430506}"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0D0AD66-C35F-4E86-A927-20A656FABFBA}" srcId="{84F5EA5F-4980-4130-9488-F1800263F06D}" destId="{50384133-FC9F-47BA-9001-829B5B052B6B}" srcOrd="4" destOrd="0" parTransId="{04B9AD9B-105A-47B6-86A8-F4C2C0A839DF}" sibTransId="{6F56DD6D-4AAA-4B34-86E2-B64FEE342420}"/>
    <dgm:cxn modelId="{662CA390-5F99-482D-A47A-84B30761025B}" type="presParOf" srcId="{7AE777A9-55EA-4A37-8026-475EE1653B52}" destId="{0D662E54-2D4D-4226-8C92-E0DD27515732}" srcOrd="0" destOrd="0" presId="urn:microsoft.com/office/officeart/2005/8/layout/default#1"/>
    <dgm:cxn modelId="{26684F37-E4D0-47B4-A79F-EB56DA700FAD}" type="presParOf" srcId="{7AE777A9-55EA-4A37-8026-475EE1653B52}" destId="{906397CD-828B-46C3-BAFA-26666FA06DB3}" srcOrd="1" destOrd="0" presId="urn:microsoft.com/office/officeart/2005/8/layout/default#1"/>
    <dgm:cxn modelId="{24FC8946-C51A-4B73-B102-EAC080BEDE8E}" type="presParOf" srcId="{7AE777A9-55EA-4A37-8026-475EE1653B52}" destId="{714F76CE-7882-437A-89F5-E9B8EA2A499B}" srcOrd="2" destOrd="0" presId="urn:microsoft.com/office/officeart/2005/8/layout/default#1"/>
    <dgm:cxn modelId="{7A54200A-2700-4248-8661-D752FDAC57F3}" type="presParOf" srcId="{7AE777A9-55EA-4A37-8026-475EE1653B52}" destId="{2E5F827B-9428-4E03-924F-2F6785B1637D}" srcOrd="3" destOrd="0" presId="urn:microsoft.com/office/officeart/2005/8/layout/default#1"/>
    <dgm:cxn modelId="{1F508846-EE44-4CFA-9677-F54AE06B8333}" type="presParOf" srcId="{7AE777A9-55EA-4A37-8026-475EE1653B52}" destId="{8ACCDAE5-8B66-4383-AB23-26E5EADE502B}" srcOrd="4" destOrd="0" presId="urn:microsoft.com/office/officeart/2005/8/layout/default#1"/>
    <dgm:cxn modelId="{99621302-7733-42CA-9EF0-B5182A10C810}" type="presParOf" srcId="{7AE777A9-55EA-4A37-8026-475EE1653B52}" destId="{3C77A471-23EC-46D2-AA19-7EDDEDC14859}" srcOrd="5" destOrd="0" presId="urn:microsoft.com/office/officeart/2005/8/layout/default#1"/>
    <dgm:cxn modelId="{289570BD-D0E1-4273-A872-495146265066}" type="presParOf" srcId="{7AE777A9-55EA-4A37-8026-475EE1653B52}" destId="{E418BA4D-ABA1-4AEA-82EF-7527229F8C9D}" srcOrd="6" destOrd="0" presId="urn:microsoft.com/office/officeart/2005/8/layout/default#1"/>
    <dgm:cxn modelId="{3E6DFE0C-ECA4-479B-8D7B-F95EF2FD7D13}" type="presParOf" srcId="{7AE777A9-55EA-4A37-8026-475EE1653B52}" destId="{85E6BC59-6852-4A41-A3DE-E928BDB9D220}" srcOrd="7" destOrd="0" presId="urn:microsoft.com/office/officeart/2005/8/layout/default#1"/>
    <dgm:cxn modelId="{856B9FA6-9332-42BB-92D9-E69681DB0270}" type="presParOf" srcId="{7AE777A9-55EA-4A37-8026-475EE1653B52}" destId="{72ABC34D-2D14-435C-8598-78B151430506}" srcOrd="8" destOrd="0" presId="urn:microsoft.com/office/officeart/2005/8/layout/default#1"/>
    <dgm:cxn modelId="{157530B8-69D9-49CC-B761-848965E0ADAD}" type="presParOf" srcId="{7AE777A9-55EA-4A37-8026-475EE1653B52}" destId="{B6181F84-5C80-4DA0-8DC3-D78F99BC1EFC}" srcOrd="9" destOrd="0" presId="urn:microsoft.com/office/officeart/2005/8/layout/default#1"/>
    <dgm:cxn modelId="{651DBD11-4C3F-4368-9179-F76875951F1E}"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244D5541-9C27-4817-893B-3DD44C753FC1}" type="presOf" srcId="{7B36BEA8-028E-4F9A-84B8-3B83607A0899}" destId="{F3B56118-97DA-46C9-9C9F-D423EF3E0593}"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A5DC2309-0F95-4D5F-ACB2-FA3319DEAAEE}" type="presOf" srcId="{F6236A85-F8B1-462D-AD2C-6943DADB0AC9}" destId="{714F76CE-7882-437A-89F5-E9B8EA2A499B}"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890F4246-EDA4-4585-B552-2CB0ABFC0A48}" type="presOf" srcId="{84F5EA5F-4980-4130-9488-F1800263F06D}" destId="{7AE777A9-55EA-4A37-8026-475EE1653B52}" srcOrd="0" destOrd="0" presId="urn:microsoft.com/office/officeart/2005/8/layout/default#1"/>
    <dgm:cxn modelId="{FCF44D13-E5B4-441A-BBCD-4C84DCFEF4B2}" type="presOf" srcId="{03EE3031-0431-4FC5-8C6C-11BEE5AD5C09}" destId="{0D662E54-2D4D-4226-8C92-E0DD27515732}" srcOrd="0" destOrd="0" presId="urn:microsoft.com/office/officeart/2005/8/layout/default#1"/>
    <dgm:cxn modelId="{9452E894-5783-4723-B2C1-BD50A476E7F4}" type="presOf" srcId="{50384133-FC9F-47BA-9001-829B5B052B6B}" destId="{72ABC34D-2D14-435C-8598-78B151430506}"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4CEF521B-B018-4809-B0CF-1C8E8A45626D}" type="presOf" srcId="{10A999C9-ACB7-4748-A513-29D5FE241AAA}" destId="{8ACCDAE5-8B66-4383-AB23-26E5EADE502B}"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1F332244-75CE-4C8C-BD67-85A3B79019AC}" type="presOf" srcId="{2242B859-0375-4925-BDA0-AE0EA8B5BB60}" destId="{E418BA4D-ABA1-4AEA-82EF-7527229F8C9D}" srcOrd="0" destOrd="0" presId="urn:microsoft.com/office/officeart/2005/8/layout/default#1"/>
    <dgm:cxn modelId="{C5AE2D5E-0008-4EEB-BB17-3B55C0C1190D}" type="presParOf" srcId="{7AE777A9-55EA-4A37-8026-475EE1653B52}" destId="{0D662E54-2D4D-4226-8C92-E0DD27515732}" srcOrd="0" destOrd="0" presId="urn:microsoft.com/office/officeart/2005/8/layout/default#1"/>
    <dgm:cxn modelId="{A97B9C6C-850F-4A69-A105-BFEDAD6F870B}" type="presParOf" srcId="{7AE777A9-55EA-4A37-8026-475EE1653B52}" destId="{906397CD-828B-46C3-BAFA-26666FA06DB3}" srcOrd="1" destOrd="0" presId="urn:microsoft.com/office/officeart/2005/8/layout/default#1"/>
    <dgm:cxn modelId="{FAF8C1D1-692A-4435-B4CB-DA3609061348}" type="presParOf" srcId="{7AE777A9-55EA-4A37-8026-475EE1653B52}" destId="{714F76CE-7882-437A-89F5-E9B8EA2A499B}" srcOrd="2" destOrd="0" presId="urn:microsoft.com/office/officeart/2005/8/layout/default#1"/>
    <dgm:cxn modelId="{A88EA5C3-B4F6-48F1-A3E2-7EDC26DFAFBD}" type="presParOf" srcId="{7AE777A9-55EA-4A37-8026-475EE1653B52}" destId="{2E5F827B-9428-4E03-924F-2F6785B1637D}" srcOrd="3" destOrd="0" presId="urn:microsoft.com/office/officeart/2005/8/layout/default#1"/>
    <dgm:cxn modelId="{891EBA16-C234-43B7-896A-C0A38E5D0609}" type="presParOf" srcId="{7AE777A9-55EA-4A37-8026-475EE1653B52}" destId="{8ACCDAE5-8B66-4383-AB23-26E5EADE502B}" srcOrd="4" destOrd="0" presId="urn:microsoft.com/office/officeart/2005/8/layout/default#1"/>
    <dgm:cxn modelId="{7FAAA865-E78B-4B64-A08D-39486CF9ACE0}" type="presParOf" srcId="{7AE777A9-55EA-4A37-8026-475EE1653B52}" destId="{3C77A471-23EC-46D2-AA19-7EDDEDC14859}" srcOrd="5" destOrd="0" presId="urn:microsoft.com/office/officeart/2005/8/layout/default#1"/>
    <dgm:cxn modelId="{CB535138-8972-42B2-BF33-F605C5E6AA0A}" type="presParOf" srcId="{7AE777A9-55EA-4A37-8026-475EE1653B52}" destId="{E418BA4D-ABA1-4AEA-82EF-7527229F8C9D}" srcOrd="6" destOrd="0" presId="urn:microsoft.com/office/officeart/2005/8/layout/default#1"/>
    <dgm:cxn modelId="{0DE054F0-362E-4120-A272-837875696D18}" type="presParOf" srcId="{7AE777A9-55EA-4A37-8026-475EE1653B52}" destId="{85E6BC59-6852-4A41-A3DE-E928BDB9D220}" srcOrd="7" destOrd="0" presId="urn:microsoft.com/office/officeart/2005/8/layout/default#1"/>
    <dgm:cxn modelId="{DC3FD783-3D08-46F9-B342-DFFA01EDE725}" type="presParOf" srcId="{7AE777A9-55EA-4A37-8026-475EE1653B52}" destId="{72ABC34D-2D14-435C-8598-78B151430506}" srcOrd="8" destOrd="0" presId="urn:microsoft.com/office/officeart/2005/8/layout/default#1"/>
    <dgm:cxn modelId="{400737B7-E4C3-4A5E-B7D9-6E9A6AAF99C8}" type="presParOf" srcId="{7AE777A9-55EA-4A37-8026-475EE1653B52}" destId="{B6181F84-5C80-4DA0-8DC3-D78F99BC1EFC}" srcOrd="9" destOrd="0" presId="urn:microsoft.com/office/officeart/2005/8/layout/default#1"/>
    <dgm:cxn modelId="{16CD9C8F-8F16-4A8D-BD1E-A42E0156F247}"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C4BB3D85-C6D1-4D07-9269-94FAC556D712}" type="presOf" srcId="{F6236A85-F8B1-462D-AD2C-6943DADB0AC9}" destId="{714F76CE-7882-437A-89F5-E9B8EA2A499B}"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31BE88D6-2CC8-432B-B4C3-4D7CE579FA82}" type="presOf" srcId="{03EE3031-0431-4FC5-8C6C-11BEE5AD5C09}" destId="{0D662E54-2D4D-4226-8C92-E0DD27515732}" srcOrd="0" destOrd="0" presId="urn:microsoft.com/office/officeart/2005/8/layout/default#1"/>
    <dgm:cxn modelId="{3BF88DCA-2B1D-4C04-B178-B465E742881B}" type="presOf" srcId="{10A999C9-ACB7-4748-A513-29D5FE241AAA}" destId="{8ACCDAE5-8B66-4383-AB23-26E5EADE502B}"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5EFF9E51-2A17-44EF-A6A5-5D25C9D2ABD4}" type="presOf" srcId="{50384133-FC9F-47BA-9001-829B5B052B6B}" destId="{72ABC34D-2D14-435C-8598-78B151430506}"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5E254E16-65A4-40A0-BA41-14423EE54664}" type="presOf" srcId="{84F5EA5F-4980-4130-9488-F1800263F06D}" destId="{7AE777A9-55EA-4A37-8026-475EE1653B52}" srcOrd="0" destOrd="0" presId="urn:microsoft.com/office/officeart/2005/8/layout/default#1"/>
    <dgm:cxn modelId="{254CFBE6-BB34-4AF6-B5FB-A504BCE1D51A}" type="presOf" srcId="{7B36BEA8-028E-4F9A-84B8-3B83607A0899}" destId="{F3B56118-97DA-46C9-9C9F-D423EF3E0593}"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C668122A-9ACC-401E-91E4-569A9E82B9DE}" type="presOf" srcId="{2242B859-0375-4925-BDA0-AE0EA8B5BB60}" destId="{E418BA4D-ABA1-4AEA-82EF-7527229F8C9D}" srcOrd="0" destOrd="0" presId="urn:microsoft.com/office/officeart/2005/8/layout/default#1"/>
    <dgm:cxn modelId="{8D2E6847-376C-4CD5-A2AC-831D0E3D6570}" type="presParOf" srcId="{7AE777A9-55EA-4A37-8026-475EE1653B52}" destId="{0D662E54-2D4D-4226-8C92-E0DD27515732}" srcOrd="0" destOrd="0" presId="urn:microsoft.com/office/officeart/2005/8/layout/default#1"/>
    <dgm:cxn modelId="{5A4917EC-D60B-4CC0-9CFC-0782820DA775}" type="presParOf" srcId="{7AE777A9-55EA-4A37-8026-475EE1653B52}" destId="{906397CD-828B-46C3-BAFA-26666FA06DB3}" srcOrd="1" destOrd="0" presId="urn:microsoft.com/office/officeart/2005/8/layout/default#1"/>
    <dgm:cxn modelId="{09624384-DEC3-4DF5-B7AF-1505EDCED781}" type="presParOf" srcId="{7AE777A9-55EA-4A37-8026-475EE1653B52}" destId="{714F76CE-7882-437A-89F5-E9B8EA2A499B}" srcOrd="2" destOrd="0" presId="urn:microsoft.com/office/officeart/2005/8/layout/default#1"/>
    <dgm:cxn modelId="{3C5F2520-4AED-4738-912F-D38B660A0893}" type="presParOf" srcId="{7AE777A9-55EA-4A37-8026-475EE1653B52}" destId="{2E5F827B-9428-4E03-924F-2F6785B1637D}" srcOrd="3" destOrd="0" presId="urn:microsoft.com/office/officeart/2005/8/layout/default#1"/>
    <dgm:cxn modelId="{8F5BE79E-D599-4FD4-8A67-A892FC4B26A3}" type="presParOf" srcId="{7AE777A9-55EA-4A37-8026-475EE1653B52}" destId="{8ACCDAE5-8B66-4383-AB23-26E5EADE502B}" srcOrd="4" destOrd="0" presId="urn:microsoft.com/office/officeart/2005/8/layout/default#1"/>
    <dgm:cxn modelId="{E66480A8-0265-48BD-A184-696B06ACAA18}" type="presParOf" srcId="{7AE777A9-55EA-4A37-8026-475EE1653B52}" destId="{3C77A471-23EC-46D2-AA19-7EDDEDC14859}" srcOrd="5" destOrd="0" presId="urn:microsoft.com/office/officeart/2005/8/layout/default#1"/>
    <dgm:cxn modelId="{17E98C2C-DF1C-41E4-AA15-A3AD62B3D112}" type="presParOf" srcId="{7AE777A9-55EA-4A37-8026-475EE1653B52}" destId="{E418BA4D-ABA1-4AEA-82EF-7527229F8C9D}" srcOrd="6" destOrd="0" presId="urn:microsoft.com/office/officeart/2005/8/layout/default#1"/>
    <dgm:cxn modelId="{889DEFD4-BBAD-48C2-8B2E-E6C1E9D06E2F}" type="presParOf" srcId="{7AE777A9-55EA-4A37-8026-475EE1653B52}" destId="{85E6BC59-6852-4A41-A3DE-E928BDB9D220}" srcOrd="7" destOrd="0" presId="urn:microsoft.com/office/officeart/2005/8/layout/default#1"/>
    <dgm:cxn modelId="{8F4DBD3F-694E-40B9-BEF0-0A6DE232B63D}" type="presParOf" srcId="{7AE777A9-55EA-4A37-8026-475EE1653B52}" destId="{72ABC34D-2D14-435C-8598-78B151430506}" srcOrd="8" destOrd="0" presId="urn:microsoft.com/office/officeart/2005/8/layout/default#1"/>
    <dgm:cxn modelId="{0D94C120-A6F2-4793-B59D-0376836177F0}" type="presParOf" srcId="{7AE777A9-55EA-4A37-8026-475EE1653B52}" destId="{B6181F84-5C80-4DA0-8DC3-D78F99BC1EFC}" srcOrd="9" destOrd="0" presId="urn:microsoft.com/office/officeart/2005/8/layout/default#1"/>
    <dgm:cxn modelId="{C5302ABC-0AB9-4FA2-8A40-30F50A69397D}"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41D77A78-0474-4B7F-85DA-6B98E17AA1C7}" type="presOf" srcId="{84F5EA5F-4980-4130-9488-F1800263F06D}" destId="{7AE777A9-55EA-4A37-8026-475EE1653B52}" srcOrd="0" destOrd="0" presId="urn:microsoft.com/office/officeart/2005/8/layout/default#1"/>
    <dgm:cxn modelId="{DAE595B5-90A9-447C-829F-14A396EEE5FD}" srcId="{84F5EA5F-4980-4130-9488-F1800263F06D}" destId="{7B36BEA8-028E-4F9A-84B8-3B83607A0899}" srcOrd="5" destOrd="0" parTransId="{6DAED53E-4BF5-4A79-AB79-8FEBFC1D513F}" sibTransId="{731D8F79-6146-4130-8966-D1EF09FDC4A2}"/>
    <dgm:cxn modelId="{7123338E-C225-4C95-9B2B-46500B3F558E}" type="presOf" srcId="{F6236A85-F8B1-462D-AD2C-6943DADB0AC9}" destId="{714F76CE-7882-437A-89F5-E9B8EA2A499B}"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06321CD6-C18F-4401-82FC-7C4EEDE626C9}" type="presOf" srcId="{50384133-FC9F-47BA-9001-829B5B052B6B}" destId="{72ABC34D-2D14-435C-8598-78B151430506}"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30746FFB-2DFE-4865-B2BF-542B1EFFC342}" type="presOf" srcId="{7B36BEA8-028E-4F9A-84B8-3B83607A0899}" destId="{F3B56118-97DA-46C9-9C9F-D423EF3E0593}" srcOrd="0" destOrd="0" presId="urn:microsoft.com/office/officeart/2005/8/layout/default#1"/>
    <dgm:cxn modelId="{782E844F-413B-4E80-8E9D-E0EA8470B94B}" type="presOf" srcId="{03EE3031-0431-4FC5-8C6C-11BEE5AD5C09}" destId="{0D662E54-2D4D-4226-8C92-E0DD27515732}"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0D0AD66-C35F-4E86-A927-20A656FABFBA}" srcId="{84F5EA5F-4980-4130-9488-F1800263F06D}" destId="{50384133-FC9F-47BA-9001-829B5B052B6B}" srcOrd="4" destOrd="0" parTransId="{04B9AD9B-105A-47B6-86A8-F4C2C0A839DF}" sibTransId="{6F56DD6D-4AAA-4B34-86E2-B64FEE342420}"/>
    <dgm:cxn modelId="{3BA3C0CB-FAD9-4154-9686-83147CAE7F3B}" type="presOf" srcId="{2242B859-0375-4925-BDA0-AE0EA8B5BB60}" destId="{E418BA4D-ABA1-4AEA-82EF-7527229F8C9D}" srcOrd="0" destOrd="0" presId="urn:microsoft.com/office/officeart/2005/8/layout/default#1"/>
    <dgm:cxn modelId="{21025EE4-DC92-4019-9B68-16393AC9F35C}" type="presOf" srcId="{10A999C9-ACB7-4748-A513-29D5FE241AAA}" destId="{8ACCDAE5-8B66-4383-AB23-26E5EADE502B}" srcOrd="0" destOrd="0" presId="urn:microsoft.com/office/officeart/2005/8/layout/default#1"/>
    <dgm:cxn modelId="{AC4881A3-1CB9-4512-8688-553AD67FC5E3}" type="presParOf" srcId="{7AE777A9-55EA-4A37-8026-475EE1653B52}" destId="{0D662E54-2D4D-4226-8C92-E0DD27515732}" srcOrd="0" destOrd="0" presId="urn:microsoft.com/office/officeart/2005/8/layout/default#1"/>
    <dgm:cxn modelId="{6E08AF1A-E1C7-403D-A408-A2E91E5EF525}" type="presParOf" srcId="{7AE777A9-55EA-4A37-8026-475EE1653B52}" destId="{906397CD-828B-46C3-BAFA-26666FA06DB3}" srcOrd="1" destOrd="0" presId="urn:microsoft.com/office/officeart/2005/8/layout/default#1"/>
    <dgm:cxn modelId="{CA513C78-090D-4628-BA99-E50E70F35638}" type="presParOf" srcId="{7AE777A9-55EA-4A37-8026-475EE1653B52}" destId="{714F76CE-7882-437A-89F5-E9B8EA2A499B}" srcOrd="2" destOrd="0" presId="urn:microsoft.com/office/officeart/2005/8/layout/default#1"/>
    <dgm:cxn modelId="{FECC3AAE-FE4A-4D23-92B4-A85536873A8D}" type="presParOf" srcId="{7AE777A9-55EA-4A37-8026-475EE1653B52}" destId="{2E5F827B-9428-4E03-924F-2F6785B1637D}" srcOrd="3" destOrd="0" presId="urn:microsoft.com/office/officeart/2005/8/layout/default#1"/>
    <dgm:cxn modelId="{D0794A72-DB8F-445D-A282-EAD59ECE3C18}" type="presParOf" srcId="{7AE777A9-55EA-4A37-8026-475EE1653B52}" destId="{8ACCDAE5-8B66-4383-AB23-26E5EADE502B}" srcOrd="4" destOrd="0" presId="urn:microsoft.com/office/officeart/2005/8/layout/default#1"/>
    <dgm:cxn modelId="{13E40D32-381D-4476-85AC-C56885EC3D5C}" type="presParOf" srcId="{7AE777A9-55EA-4A37-8026-475EE1653B52}" destId="{3C77A471-23EC-46D2-AA19-7EDDEDC14859}" srcOrd="5" destOrd="0" presId="urn:microsoft.com/office/officeart/2005/8/layout/default#1"/>
    <dgm:cxn modelId="{EBAFCF9D-DD24-4013-97F9-AEE959F8EE1F}" type="presParOf" srcId="{7AE777A9-55EA-4A37-8026-475EE1653B52}" destId="{E418BA4D-ABA1-4AEA-82EF-7527229F8C9D}" srcOrd="6" destOrd="0" presId="urn:microsoft.com/office/officeart/2005/8/layout/default#1"/>
    <dgm:cxn modelId="{FA02A954-4F9D-421F-A244-4AB6670FD050}" type="presParOf" srcId="{7AE777A9-55EA-4A37-8026-475EE1653B52}" destId="{85E6BC59-6852-4A41-A3DE-E928BDB9D220}" srcOrd="7" destOrd="0" presId="urn:microsoft.com/office/officeart/2005/8/layout/default#1"/>
    <dgm:cxn modelId="{E6F7D670-40A9-4E6E-95E0-719A05F8D1F7}" type="presParOf" srcId="{7AE777A9-55EA-4A37-8026-475EE1653B52}" destId="{72ABC34D-2D14-435C-8598-78B151430506}" srcOrd="8" destOrd="0" presId="urn:microsoft.com/office/officeart/2005/8/layout/default#1"/>
    <dgm:cxn modelId="{2DDA80D2-A949-4D6A-B955-48A42A2B3D5E}" type="presParOf" srcId="{7AE777A9-55EA-4A37-8026-475EE1653B52}" destId="{B6181F84-5C80-4DA0-8DC3-D78F99BC1EFC}" srcOrd="9" destOrd="0" presId="urn:microsoft.com/office/officeart/2005/8/layout/default#1"/>
    <dgm:cxn modelId="{CF3C5F98-11E1-4E12-81D8-EEB2E8D05719}"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0C25335E-DB68-433D-AB58-0F4D25E65389}" type="presOf" srcId="{50384133-FC9F-47BA-9001-829B5B052B6B}" destId="{72ABC34D-2D14-435C-8598-78B151430506}" srcOrd="0" destOrd="0" presId="urn:microsoft.com/office/officeart/2005/8/layout/default#1"/>
    <dgm:cxn modelId="{631AE9D4-C5BE-4B52-858F-DF86C10C97F0}" type="presOf" srcId="{84F5EA5F-4980-4130-9488-F1800263F06D}" destId="{7AE777A9-55EA-4A37-8026-475EE1653B52}"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2059776B-EFA0-4FE8-A373-F4414BCB2B65}" type="presOf" srcId="{7B36BEA8-028E-4F9A-84B8-3B83607A0899}" destId="{F3B56118-97DA-46C9-9C9F-D423EF3E0593}"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0F4846F9-5403-4721-BD4F-E5D221A4A7BE}" type="presOf" srcId="{03EE3031-0431-4FC5-8C6C-11BEE5AD5C09}" destId="{0D662E54-2D4D-4226-8C92-E0DD27515732}" srcOrd="0" destOrd="0" presId="urn:microsoft.com/office/officeart/2005/8/layout/default#1"/>
    <dgm:cxn modelId="{0C251593-6804-4731-8E00-FB6AFE6D85F0}" type="presOf" srcId="{10A999C9-ACB7-4748-A513-29D5FE241AAA}" destId="{8ACCDAE5-8B66-4383-AB23-26E5EADE502B}" srcOrd="0" destOrd="0" presId="urn:microsoft.com/office/officeart/2005/8/layout/default#1"/>
    <dgm:cxn modelId="{9B2547BD-2FF6-432E-A844-ED4CFC41AD0A}" type="presOf" srcId="{F6236A85-F8B1-462D-AD2C-6943DADB0AC9}" destId="{714F76CE-7882-437A-89F5-E9B8EA2A499B}"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E8FBCC33-BB1C-4932-A60A-17C974ADBCEC}" type="presOf" srcId="{2242B859-0375-4925-BDA0-AE0EA8B5BB60}" destId="{E418BA4D-ABA1-4AEA-82EF-7527229F8C9D}"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C49B1FA0-C565-4AF0-838F-461D0218B1F1}" type="presParOf" srcId="{7AE777A9-55EA-4A37-8026-475EE1653B52}" destId="{0D662E54-2D4D-4226-8C92-E0DD27515732}" srcOrd="0" destOrd="0" presId="urn:microsoft.com/office/officeart/2005/8/layout/default#1"/>
    <dgm:cxn modelId="{FAC5C82E-8941-4CC0-87EC-6505902A064F}" type="presParOf" srcId="{7AE777A9-55EA-4A37-8026-475EE1653B52}" destId="{906397CD-828B-46C3-BAFA-26666FA06DB3}" srcOrd="1" destOrd="0" presId="urn:microsoft.com/office/officeart/2005/8/layout/default#1"/>
    <dgm:cxn modelId="{BC0582F0-EBEA-4696-9AD8-C79C79C771BC}" type="presParOf" srcId="{7AE777A9-55EA-4A37-8026-475EE1653B52}" destId="{714F76CE-7882-437A-89F5-E9B8EA2A499B}" srcOrd="2" destOrd="0" presId="urn:microsoft.com/office/officeart/2005/8/layout/default#1"/>
    <dgm:cxn modelId="{41558C20-533A-41DF-BEE3-D6C7E151F793}" type="presParOf" srcId="{7AE777A9-55EA-4A37-8026-475EE1653B52}" destId="{2E5F827B-9428-4E03-924F-2F6785B1637D}" srcOrd="3" destOrd="0" presId="urn:microsoft.com/office/officeart/2005/8/layout/default#1"/>
    <dgm:cxn modelId="{12904058-8C79-4A16-9D47-281649CE5CC9}" type="presParOf" srcId="{7AE777A9-55EA-4A37-8026-475EE1653B52}" destId="{8ACCDAE5-8B66-4383-AB23-26E5EADE502B}" srcOrd="4" destOrd="0" presId="urn:microsoft.com/office/officeart/2005/8/layout/default#1"/>
    <dgm:cxn modelId="{0571FB6F-2931-4EC8-807F-83740CC2C442}" type="presParOf" srcId="{7AE777A9-55EA-4A37-8026-475EE1653B52}" destId="{3C77A471-23EC-46D2-AA19-7EDDEDC14859}" srcOrd="5" destOrd="0" presId="urn:microsoft.com/office/officeart/2005/8/layout/default#1"/>
    <dgm:cxn modelId="{71F42DF4-E763-4E04-8BC6-1584ED47A1C9}" type="presParOf" srcId="{7AE777A9-55EA-4A37-8026-475EE1653B52}" destId="{E418BA4D-ABA1-4AEA-82EF-7527229F8C9D}" srcOrd="6" destOrd="0" presId="urn:microsoft.com/office/officeart/2005/8/layout/default#1"/>
    <dgm:cxn modelId="{E6592B81-40BA-493C-85A6-0E505203CB7A}" type="presParOf" srcId="{7AE777A9-55EA-4A37-8026-475EE1653B52}" destId="{85E6BC59-6852-4A41-A3DE-E928BDB9D220}" srcOrd="7" destOrd="0" presId="urn:microsoft.com/office/officeart/2005/8/layout/default#1"/>
    <dgm:cxn modelId="{49797854-94F1-4598-A275-2E03FA05E5A8}" type="presParOf" srcId="{7AE777A9-55EA-4A37-8026-475EE1653B52}" destId="{72ABC34D-2D14-435C-8598-78B151430506}" srcOrd="8" destOrd="0" presId="urn:microsoft.com/office/officeart/2005/8/layout/default#1"/>
    <dgm:cxn modelId="{C3326B2A-20EC-4921-85B8-E097BACDDB1F}" type="presParOf" srcId="{7AE777A9-55EA-4A37-8026-475EE1653B52}" destId="{B6181F84-5C80-4DA0-8DC3-D78F99BC1EFC}" srcOrd="9" destOrd="0" presId="urn:microsoft.com/office/officeart/2005/8/layout/default#1"/>
    <dgm:cxn modelId="{709DA853-BD15-46AE-BD44-6A8515CC8224}"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3FD24AF2-6611-4163-B55F-02F09609D876}" type="presOf" srcId="{7B36BEA8-028E-4F9A-84B8-3B83607A0899}" destId="{F3B56118-97DA-46C9-9C9F-D423EF3E0593}" srcOrd="0" destOrd="0" presId="urn:microsoft.com/office/officeart/2005/8/layout/default#1"/>
    <dgm:cxn modelId="{DAE595B5-90A9-447C-829F-14A396EEE5FD}" srcId="{84F5EA5F-4980-4130-9488-F1800263F06D}" destId="{7B36BEA8-028E-4F9A-84B8-3B83607A0899}" srcOrd="5" destOrd="0" parTransId="{6DAED53E-4BF5-4A79-AB79-8FEBFC1D513F}" sibTransId="{731D8F79-6146-4130-8966-D1EF09FDC4A2}"/>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B586943C-767E-4BD4-B4C0-8F7A685442F9}" type="presOf" srcId="{10A999C9-ACB7-4748-A513-29D5FE241AAA}" destId="{8ACCDAE5-8B66-4383-AB23-26E5EADE502B}" srcOrd="0" destOrd="0" presId="urn:microsoft.com/office/officeart/2005/8/layout/default#1"/>
    <dgm:cxn modelId="{5FE1CBC5-AFBC-4F62-9F9E-7AC909D70384}" type="presOf" srcId="{03EE3031-0431-4FC5-8C6C-11BEE5AD5C09}" destId="{0D662E54-2D4D-4226-8C92-E0DD27515732}"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F3AF2809-2190-45BE-B654-476983366A18}" type="presOf" srcId="{50384133-FC9F-47BA-9001-829B5B052B6B}" destId="{72ABC34D-2D14-435C-8598-78B151430506}" srcOrd="0" destOrd="0" presId="urn:microsoft.com/office/officeart/2005/8/layout/default#1"/>
    <dgm:cxn modelId="{8476F197-7177-41A2-8BB3-6CBD899107C5}" type="presOf" srcId="{2242B859-0375-4925-BDA0-AE0EA8B5BB60}" destId="{E418BA4D-ABA1-4AEA-82EF-7527229F8C9D}" srcOrd="0" destOrd="0" presId="urn:microsoft.com/office/officeart/2005/8/layout/default#1"/>
    <dgm:cxn modelId="{9EE1B41A-639E-45AC-A22A-B1890F804ADE}" type="presOf" srcId="{84F5EA5F-4980-4130-9488-F1800263F06D}" destId="{7AE777A9-55EA-4A37-8026-475EE1653B52}"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0D0AD66-C35F-4E86-A927-20A656FABFBA}" srcId="{84F5EA5F-4980-4130-9488-F1800263F06D}" destId="{50384133-FC9F-47BA-9001-829B5B052B6B}" srcOrd="4" destOrd="0" parTransId="{04B9AD9B-105A-47B6-86A8-F4C2C0A839DF}" sibTransId="{6F56DD6D-4AAA-4B34-86E2-B64FEE342420}"/>
    <dgm:cxn modelId="{EC752FDE-5174-4B87-9C19-72D0D95DA3EA}" type="presOf" srcId="{F6236A85-F8B1-462D-AD2C-6943DADB0AC9}" destId="{714F76CE-7882-437A-89F5-E9B8EA2A499B}" srcOrd="0" destOrd="0" presId="urn:microsoft.com/office/officeart/2005/8/layout/default#1"/>
    <dgm:cxn modelId="{82666CF6-4C64-44F8-8C0C-DB6EC50638B8}" type="presParOf" srcId="{7AE777A9-55EA-4A37-8026-475EE1653B52}" destId="{0D662E54-2D4D-4226-8C92-E0DD27515732}" srcOrd="0" destOrd="0" presId="urn:microsoft.com/office/officeart/2005/8/layout/default#1"/>
    <dgm:cxn modelId="{B2DEDAB8-82E1-4983-A6AC-A6A2C5C4B6AC}" type="presParOf" srcId="{7AE777A9-55EA-4A37-8026-475EE1653B52}" destId="{906397CD-828B-46C3-BAFA-26666FA06DB3}" srcOrd="1" destOrd="0" presId="urn:microsoft.com/office/officeart/2005/8/layout/default#1"/>
    <dgm:cxn modelId="{962AC2AE-2382-4106-9144-9C8458329419}" type="presParOf" srcId="{7AE777A9-55EA-4A37-8026-475EE1653B52}" destId="{714F76CE-7882-437A-89F5-E9B8EA2A499B}" srcOrd="2" destOrd="0" presId="urn:microsoft.com/office/officeart/2005/8/layout/default#1"/>
    <dgm:cxn modelId="{AF7BF289-984F-4F5F-AACE-2F05657EB239}" type="presParOf" srcId="{7AE777A9-55EA-4A37-8026-475EE1653B52}" destId="{2E5F827B-9428-4E03-924F-2F6785B1637D}" srcOrd="3" destOrd="0" presId="urn:microsoft.com/office/officeart/2005/8/layout/default#1"/>
    <dgm:cxn modelId="{3785B03B-EC1C-4411-8DD5-DC238F26A39B}" type="presParOf" srcId="{7AE777A9-55EA-4A37-8026-475EE1653B52}" destId="{8ACCDAE5-8B66-4383-AB23-26E5EADE502B}" srcOrd="4" destOrd="0" presId="urn:microsoft.com/office/officeart/2005/8/layout/default#1"/>
    <dgm:cxn modelId="{FE456EAA-1C02-4492-AE17-CC8C93E7ECD4}" type="presParOf" srcId="{7AE777A9-55EA-4A37-8026-475EE1653B52}" destId="{3C77A471-23EC-46D2-AA19-7EDDEDC14859}" srcOrd="5" destOrd="0" presId="urn:microsoft.com/office/officeart/2005/8/layout/default#1"/>
    <dgm:cxn modelId="{E73860DC-367B-403C-BEF7-82056D5B7D0D}" type="presParOf" srcId="{7AE777A9-55EA-4A37-8026-475EE1653B52}" destId="{E418BA4D-ABA1-4AEA-82EF-7527229F8C9D}" srcOrd="6" destOrd="0" presId="urn:microsoft.com/office/officeart/2005/8/layout/default#1"/>
    <dgm:cxn modelId="{BE8DFBA1-6E7F-4CDF-BCEE-BC6176FF54F3}" type="presParOf" srcId="{7AE777A9-55EA-4A37-8026-475EE1653B52}" destId="{85E6BC59-6852-4A41-A3DE-E928BDB9D220}" srcOrd="7" destOrd="0" presId="urn:microsoft.com/office/officeart/2005/8/layout/default#1"/>
    <dgm:cxn modelId="{A828DDB5-1A08-4AF4-80FE-B8A884FE0673}" type="presParOf" srcId="{7AE777A9-55EA-4A37-8026-475EE1653B52}" destId="{72ABC34D-2D14-435C-8598-78B151430506}" srcOrd="8" destOrd="0" presId="urn:microsoft.com/office/officeart/2005/8/layout/default#1"/>
    <dgm:cxn modelId="{585605DF-DECA-4268-9FD0-8B0FAEC4C91E}" type="presParOf" srcId="{7AE777A9-55EA-4A37-8026-475EE1653B52}" destId="{B6181F84-5C80-4DA0-8DC3-D78F99BC1EFC}" srcOrd="9" destOrd="0" presId="urn:microsoft.com/office/officeart/2005/8/layout/default#1"/>
    <dgm:cxn modelId="{9BFAFF2E-C9CC-40AE-A5FD-EA4CC87D552F}"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32C8C580-9140-41F5-972C-42785F10E27B}" type="presOf" srcId="{10A999C9-ACB7-4748-A513-29D5FE241AAA}" destId="{8ACCDAE5-8B66-4383-AB23-26E5EADE502B}" srcOrd="0" destOrd="0" presId="urn:microsoft.com/office/officeart/2005/8/layout/default#1"/>
    <dgm:cxn modelId="{833194D2-A1BE-4605-8195-4D9FAECF5AEE}" type="presOf" srcId="{7B36BEA8-028E-4F9A-84B8-3B83607A0899}" destId="{F3B56118-97DA-46C9-9C9F-D423EF3E0593}"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D569AF94-41CF-4E69-9C57-5712E6DE39B0}" type="presOf" srcId="{03EE3031-0431-4FC5-8C6C-11BEE5AD5C09}" destId="{0D662E54-2D4D-4226-8C92-E0DD27515732}" srcOrd="0" destOrd="0" presId="urn:microsoft.com/office/officeart/2005/8/layout/default#1"/>
    <dgm:cxn modelId="{8D89F542-26D8-47EF-9B85-F0486DC1B6F7}" type="presOf" srcId="{84F5EA5F-4980-4130-9488-F1800263F06D}" destId="{7AE777A9-55EA-4A37-8026-475EE1653B52}"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2092018D-DEED-468F-A4D8-61D23A3B81D1}" type="presOf" srcId="{2242B859-0375-4925-BDA0-AE0EA8B5BB60}" destId="{E418BA4D-ABA1-4AEA-82EF-7527229F8C9D}" srcOrd="0" destOrd="0" presId="urn:microsoft.com/office/officeart/2005/8/layout/default#1"/>
    <dgm:cxn modelId="{DB571FD8-2FCD-4129-8C41-F1DF8CCE9EA1}" type="presOf" srcId="{F6236A85-F8B1-462D-AD2C-6943DADB0AC9}" destId="{714F76CE-7882-437A-89F5-E9B8EA2A499B}"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EC3846A9-AC67-4321-B425-0F97ACADAB80}" type="presOf" srcId="{50384133-FC9F-47BA-9001-829B5B052B6B}" destId="{72ABC34D-2D14-435C-8598-78B151430506}" srcOrd="0" destOrd="0" presId="urn:microsoft.com/office/officeart/2005/8/layout/default#1"/>
    <dgm:cxn modelId="{B3C909B9-0AF6-4080-B91C-9E0EFF40A763}" type="presParOf" srcId="{7AE777A9-55EA-4A37-8026-475EE1653B52}" destId="{0D662E54-2D4D-4226-8C92-E0DD27515732}" srcOrd="0" destOrd="0" presId="urn:microsoft.com/office/officeart/2005/8/layout/default#1"/>
    <dgm:cxn modelId="{5526C2AB-D470-4A57-8979-DF8018B4BEE0}" type="presParOf" srcId="{7AE777A9-55EA-4A37-8026-475EE1653B52}" destId="{906397CD-828B-46C3-BAFA-26666FA06DB3}" srcOrd="1" destOrd="0" presId="urn:microsoft.com/office/officeart/2005/8/layout/default#1"/>
    <dgm:cxn modelId="{5BB9CFCC-D89C-4D6C-A7B5-5698560218B4}" type="presParOf" srcId="{7AE777A9-55EA-4A37-8026-475EE1653B52}" destId="{714F76CE-7882-437A-89F5-E9B8EA2A499B}" srcOrd="2" destOrd="0" presId="urn:microsoft.com/office/officeart/2005/8/layout/default#1"/>
    <dgm:cxn modelId="{2C57262F-B81C-49ED-8CE1-3E0558F4BA0E}" type="presParOf" srcId="{7AE777A9-55EA-4A37-8026-475EE1653B52}" destId="{2E5F827B-9428-4E03-924F-2F6785B1637D}" srcOrd="3" destOrd="0" presId="urn:microsoft.com/office/officeart/2005/8/layout/default#1"/>
    <dgm:cxn modelId="{56F5C921-F323-4740-BBE9-C20091106F83}" type="presParOf" srcId="{7AE777A9-55EA-4A37-8026-475EE1653B52}" destId="{8ACCDAE5-8B66-4383-AB23-26E5EADE502B}" srcOrd="4" destOrd="0" presId="urn:microsoft.com/office/officeart/2005/8/layout/default#1"/>
    <dgm:cxn modelId="{C4E9B5DF-BB53-4E4D-ACF9-A2EFB4C4B585}" type="presParOf" srcId="{7AE777A9-55EA-4A37-8026-475EE1653B52}" destId="{3C77A471-23EC-46D2-AA19-7EDDEDC14859}" srcOrd="5" destOrd="0" presId="urn:microsoft.com/office/officeart/2005/8/layout/default#1"/>
    <dgm:cxn modelId="{EBCE1E2C-8019-4104-989E-A31AA2C31A95}" type="presParOf" srcId="{7AE777A9-55EA-4A37-8026-475EE1653B52}" destId="{E418BA4D-ABA1-4AEA-82EF-7527229F8C9D}" srcOrd="6" destOrd="0" presId="urn:microsoft.com/office/officeart/2005/8/layout/default#1"/>
    <dgm:cxn modelId="{5D7F0892-1C19-4587-8BD6-7AC991DF77D7}" type="presParOf" srcId="{7AE777A9-55EA-4A37-8026-475EE1653B52}" destId="{85E6BC59-6852-4A41-A3DE-E928BDB9D220}" srcOrd="7" destOrd="0" presId="urn:microsoft.com/office/officeart/2005/8/layout/default#1"/>
    <dgm:cxn modelId="{70529F1A-9411-461A-AEE1-D67EB6D925CB}" type="presParOf" srcId="{7AE777A9-55EA-4A37-8026-475EE1653B52}" destId="{72ABC34D-2D14-435C-8598-78B151430506}" srcOrd="8" destOrd="0" presId="urn:microsoft.com/office/officeart/2005/8/layout/default#1"/>
    <dgm:cxn modelId="{602D973E-F3BF-414D-9D60-DB96B2656CC1}" type="presParOf" srcId="{7AE777A9-55EA-4A37-8026-475EE1653B52}" destId="{B6181F84-5C80-4DA0-8DC3-D78F99BC1EFC}" srcOrd="9" destOrd="0" presId="urn:microsoft.com/office/officeart/2005/8/layout/default#1"/>
    <dgm:cxn modelId="{B10D0D61-F83C-41BC-852C-754BED55D34C}"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1F5A45C7-F961-4AC0-9226-0A55911CF6A5}" type="presOf" srcId="{2242B859-0375-4925-BDA0-AE0EA8B5BB60}" destId="{E418BA4D-ABA1-4AEA-82EF-7527229F8C9D}" srcOrd="0" destOrd="0" presId="urn:microsoft.com/office/officeart/2005/8/layout/default#1"/>
    <dgm:cxn modelId="{94D68D0C-F70B-40CA-918E-F5246BA7604F}" type="presOf" srcId="{03EE3031-0431-4FC5-8C6C-11BEE5AD5C09}" destId="{0D662E54-2D4D-4226-8C92-E0DD27515732}"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1372672C-B826-4247-BF78-475FF50F7E97}" type="presOf" srcId="{50384133-FC9F-47BA-9001-829B5B052B6B}" destId="{72ABC34D-2D14-435C-8598-78B151430506}" srcOrd="0" destOrd="0" presId="urn:microsoft.com/office/officeart/2005/8/layout/default#1"/>
    <dgm:cxn modelId="{6D1937FB-07A8-4B50-B007-960DBB2124DF}" type="presOf" srcId="{7B36BEA8-028E-4F9A-84B8-3B83607A0899}" destId="{F3B56118-97DA-46C9-9C9F-D423EF3E0593}" srcOrd="0" destOrd="0" presId="urn:microsoft.com/office/officeart/2005/8/layout/default#1"/>
    <dgm:cxn modelId="{906223F3-A12E-4121-B5F9-3227DCE8506F}" type="presOf" srcId="{84F5EA5F-4980-4130-9488-F1800263F06D}" destId="{7AE777A9-55EA-4A37-8026-475EE1653B52}"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590C9D66-F92F-42D9-B231-8075FC097B20}" type="presOf" srcId="{10A999C9-ACB7-4748-A513-29D5FE241AAA}" destId="{8ACCDAE5-8B66-4383-AB23-26E5EADE502B}" srcOrd="0" destOrd="0" presId="urn:microsoft.com/office/officeart/2005/8/layout/default#1"/>
    <dgm:cxn modelId="{CA40A1A7-28A3-43E2-BB42-BD76FFC91884}" type="presOf" srcId="{F6236A85-F8B1-462D-AD2C-6943DADB0AC9}" destId="{714F76CE-7882-437A-89F5-E9B8EA2A499B}"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0D0AD66-C35F-4E86-A927-20A656FABFBA}" srcId="{84F5EA5F-4980-4130-9488-F1800263F06D}" destId="{50384133-FC9F-47BA-9001-829B5B052B6B}" srcOrd="4" destOrd="0" parTransId="{04B9AD9B-105A-47B6-86A8-F4C2C0A839DF}" sibTransId="{6F56DD6D-4AAA-4B34-86E2-B64FEE342420}"/>
    <dgm:cxn modelId="{4983E94D-073A-41C0-AEEE-3D6A621CAAD5}" type="presParOf" srcId="{7AE777A9-55EA-4A37-8026-475EE1653B52}" destId="{0D662E54-2D4D-4226-8C92-E0DD27515732}" srcOrd="0" destOrd="0" presId="urn:microsoft.com/office/officeart/2005/8/layout/default#1"/>
    <dgm:cxn modelId="{D933E4AC-D8E3-44A1-B6BB-D6CC7BB9D6D8}" type="presParOf" srcId="{7AE777A9-55EA-4A37-8026-475EE1653B52}" destId="{906397CD-828B-46C3-BAFA-26666FA06DB3}" srcOrd="1" destOrd="0" presId="urn:microsoft.com/office/officeart/2005/8/layout/default#1"/>
    <dgm:cxn modelId="{29248054-C3DD-440F-91C0-6CB81D9B4E93}" type="presParOf" srcId="{7AE777A9-55EA-4A37-8026-475EE1653B52}" destId="{714F76CE-7882-437A-89F5-E9B8EA2A499B}" srcOrd="2" destOrd="0" presId="urn:microsoft.com/office/officeart/2005/8/layout/default#1"/>
    <dgm:cxn modelId="{7EAD23A1-6388-43C6-BAB4-78F4853D4337}" type="presParOf" srcId="{7AE777A9-55EA-4A37-8026-475EE1653B52}" destId="{2E5F827B-9428-4E03-924F-2F6785B1637D}" srcOrd="3" destOrd="0" presId="urn:microsoft.com/office/officeart/2005/8/layout/default#1"/>
    <dgm:cxn modelId="{E5E4391F-D29D-4FA6-8684-783316167846}" type="presParOf" srcId="{7AE777A9-55EA-4A37-8026-475EE1653B52}" destId="{8ACCDAE5-8B66-4383-AB23-26E5EADE502B}" srcOrd="4" destOrd="0" presId="urn:microsoft.com/office/officeart/2005/8/layout/default#1"/>
    <dgm:cxn modelId="{0FDD3C65-5372-49BE-8D89-47D1B2639928}" type="presParOf" srcId="{7AE777A9-55EA-4A37-8026-475EE1653B52}" destId="{3C77A471-23EC-46D2-AA19-7EDDEDC14859}" srcOrd="5" destOrd="0" presId="urn:microsoft.com/office/officeart/2005/8/layout/default#1"/>
    <dgm:cxn modelId="{DEFA99B3-0325-4C94-865A-014E1DA43136}" type="presParOf" srcId="{7AE777A9-55EA-4A37-8026-475EE1653B52}" destId="{E418BA4D-ABA1-4AEA-82EF-7527229F8C9D}" srcOrd="6" destOrd="0" presId="urn:microsoft.com/office/officeart/2005/8/layout/default#1"/>
    <dgm:cxn modelId="{86DBDC12-79E1-468B-AB21-0EC5DA3ACB8D}" type="presParOf" srcId="{7AE777A9-55EA-4A37-8026-475EE1653B52}" destId="{85E6BC59-6852-4A41-A3DE-E928BDB9D220}" srcOrd="7" destOrd="0" presId="urn:microsoft.com/office/officeart/2005/8/layout/default#1"/>
    <dgm:cxn modelId="{8BB5E771-69D8-4A5F-AACB-99DAD3CE1CFD}" type="presParOf" srcId="{7AE777A9-55EA-4A37-8026-475EE1653B52}" destId="{72ABC34D-2D14-435C-8598-78B151430506}" srcOrd="8" destOrd="0" presId="urn:microsoft.com/office/officeart/2005/8/layout/default#1"/>
    <dgm:cxn modelId="{1D94B78A-D0CA-428F-9ABD-81A1534152A9}" type="presParOf" srcId="{7AE777A9-55EA-4A37-8026-475EE1653B52}" destId="{B6181F84-5C80-4DA0-8DC3-D78F99BC1EFC}" srcOrd="9" destOrd="0" presId="urn:microsoft.com/office/officeart/2005/8/layout/default#1"/>
    <dgm:cxn modelId="{B5CA779D-16CB-43DB-9F6D-DD8D6E3AC427}"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09A899E0-32CB-40E8-A205-947B6696B837}" type="presOf" srcId="{7B36BEA8-028E-4F9A-84B8-3B83607A0899}" destId="{F3B56118-97DA-46C9-9C9F-D423EF3E0593}" srcOrd="0" destOrd="0" presId="urn:microsoft.com/office/officeart/2005/8/layout/default#1"/>
    <dgm:cxn modelId="{65336CDC-7CAC-4FF4-BBAA-F302DBA4B23D}" type="presOf" srcId="{50384133-FC9F-47BA-9001-829B5B052B6B}" destId="{72ABC34D-2D14-435C-8598-78B151430506}" srcOrd="0" destOrd="0" presId="urn:microsoft.com/office/officeart/2005/8/layout/default#1"/>
    <dgm:cxn modelId="{5DA97BC1-CA82-4825-8AB1-62558D9C7EDF}" type="presOf" srcId="{2242B859-0375-4925-BDA0-AE0EA8B5BB60}" destId="{E418BA4D-ABA1-4AEA-82EF-7527229F8C9D}"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66684F67-E497-4E12-A765-660200E0B617}" type="presOf" srcId="{10A999C9-ACB7-4748-A513-29D5FE241AAA}" destId="{8ACCDAE5-8B66-4383-AB23-26E5EADE502B}" srcOrd="0" destOrd="0" presId="urn:microsoft.com/office/officeart/2005/8/layout/default#1"/>
    <dgm:cxn modelId="{F9D9CD86-7FD4-40F6-A19B-6AE0A6C4575D}" type="presOf" srcId="{03EE3031-0431-4FC5-8C6C-11BEE5AD5C09}" destId="{0D662E54-2D4D-4226-8C92-E0DD27515732}" srcOrd="0" destOrd="0" presId="urn:microsoft.com/office/officeart/2005/8/layout/default#1"/>
    <dgm:cxn modelId="{6BAB3BB9-6AAC-4E1C-96D7-830BBD43A3E8}" type="presOf" srcId="{84F5EA5F-4980-4130-9488-F1800263F06D}" destId="{7AE777A9-55EA-4A37-8026-475EE1653B52}" srcOrd="0" destOrd="0" presId="urn:microsoft.com/office/officeart/2005/8/layout/default#1"/>
    <dgm:cxn modelId="{39F5D494-1E9B-4577-87C1-CB84FA772455}" type="presOf" srcId="{F6236A85-F8B1-462D-AD2C-6943DADB0AC9}" destId="{714F76CE-7882-437A-89F5-E9B8EA2A499B}"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0D0AD66-C35F-4E86-A927-20A656FABFBA}" srcId="{84F5EA5F-4980-4130-9488-F1800263F06D}" destId="{50384133-FC9F-47BA-9001-829B5B052B6B}" srcOrd="4" destOrd="0" parTransId="{04B9AD9B-105A-47B6-86A8-F4C2C0A839DF}" sibTransId="{6F56DD6D-4AAA-4B34-86E2-B64FEE342420}"/>
    <dgm:cxn modelId="{73619947-F718-4226-984A-FFB70D8FAB0A}" type="presParOf" srcId="{7AE777A9-55EA-4A37-8026-475EE1653B52}" destId="{0D662E54-2D4D-4226-8C92-E0DD27515732}" srcOrd="0" destOrd="0" presId="urn:microsoft.com/office/officeart/2005/8/layout/default#1"/>
    <dgm:cxn modelId="{3CD0A87B-AB3A-49FB-A860-66E508E18CEF}" type="presParOf" srcId="{7AE777A9-55EA-4A37-8026-475EE1653B52}" destId="{906397CD-828B-46C3-BAFA-26666FA06DB3}" srcOrd="1" destOrd="0" presId="urn:microsoft.com/office/officeart/2005/8/layout/default#1"/>
    <dgm:cxn modelId="{3520BFAD-919F-4F27-A9E3-299160EEB1C2}" type="presParOf" srcId="{7AE777A9-55EA-4A37-8026-475EE1653B52}" destId="{714F76CE-7882-437A-89F5-E9B8EA2A499B}" srcOrd="2" destOrd="0" presId="urn:microsoft.com/office/officeart/2005/8/layout/default#1"/>
    <dgm:cxn modelId="{6E4F21BB-7029-4F59-8CD7-6EF573EDEC4D}" type="presParOf" srcId="{7AE777A9-55EA-4A37-8026-475EE1653B52}" destId="{2E5F827B-9428-4E03-924F-2F6785B1637D}" srcOrd="3" destOrd="0" presId="urn:microsoft.com/office/officeart/2005/8/layout/default#1"/>
    <dgm:cxn modelId="{96187131-F584-4432-86F2-3ABCAACA45FB}" type="presParOf" srcId="{7AE777A9-55EA-4A37-8026-475EE1653B52}" destId="{8ACCDAE5-8B66-4383-AB23-26E5EADE502B}" srcOrd="4" destOrd="0" presId="urn:microsoft.com/office/officeart/2005/8/layout/default#1"/>
    <dgm:cxn modelId="{A9303515-D3BE-4600-A0AA-40D51CB5B366}" type="presParOf" srcId="{7AE777A9-55EA-4A37-8026-475EE1653B52}" destId="{3C77A471-23EC-46D2-AA19-7EDDEDC14859}" srcOrd="5" destOrd="0" presId="urn:microsoft.com/office/officeart/2005/8/layout/default#1"/>
    <dgm:cxn modelId="{747D6559-9722-47E7-AADD-9522A945EE23}" type="presParOf" srcId="{7AE777A9-55EA-4A37-8026-475EE1653B52}" destId="{E418BA4D-ABA1-4AEA-82EF-7527229F8C9D}" srcOrd="6" destOrd="0" presId="urn:microsoft.com/office/officeart/2005/8/layout/default#1"/>
    <dgm:cxn modelId="{036F2F7A-3ACF-41E2-95D8-2CC573ED99F0}" type="presParOf" srcId="{7AE777A9-55EA-4A37-8026-475EE1653B52}" destId="{85E6BC59-6852-4A41-A3DE-E928BDB9D220}" srcOrd="7" destOrd="0" presId="urn:microsoft.com/office/officeart/2005/8/layout/default#1"/>
    <dgm:cxn modelId="{3011B904-D4B1-47A1-858C-1B1CC2BFF968}" type="presParOf" srcId="{7AE777A9-55EA-4A37-8026-475EE1653B52}" destId="{72ABC34D-2D14-435C-8598-78B151430506}" srcOrd="8" destOrd="0" presId="urn:microsoft.com/office/officeart/2005/8/layout/default#1"/>
    <dgm:cxn modelId="{E0A76A16-612A-4B7E-B008-8CF3CE925D40}" type="presParOf" srcId="{7AE777A9-55EA-4A37-8026-475EE1653B52}" destId="{B6181F84-5C80-4DA0-8DC3-D78F99BC1EFC}" srcOrd="9" destOrd="0" presId="urn:microsoft.com/office/officeart/2005/8/layout/default#1"/>
    <dgm:cxn modelId="{BE369D05-ECDD-4252-B6FD-7949DCB5D6C2}"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555F7164-A662-4A88-9429-5BB96B175C76}" type="presOf" srcId="{7B36BEA8-028E-4F9A-84B8-3B83607A0899}" destId="{F3B56118-97DA-46C9-9C9F-D423EF3E0593}"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CEC55A67-809A-4AB1-A292-FDA55D20114A}" type="presOf" srcId="{03EE3031-0431-4FC5-8C6C-11BEE5AD5C09}" destId="{0D662E54-2D4D-4226-8C92-E0DD27515732}" srcOrd="0" destOrd="0" presId="urn:microsoft.com/office/officeart/2005/8/layout/default#1"/>
    <dgm:cxn modelId="{86365300-49DD-4239-9A9C-55D9C434130F}" type="presOf" srcId="{10A999C9-ACB7-4748-A513-29D5FE241AAA}" destId="{8ACCDAE5-8B66-4383-AB23-26E5EADE502B}"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9A28A3A6-273C-4353-9351-7C3D123B46AE}" type="presOf" srcId="{84F5EA5F-4980-4130-9488-F1800263F06D}" destId="{7AE777A9-55EA-4A37-8026-475EE1653B52}"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9DCA178D-89F8-4D7A-834F-65DA55E38851}" type="presOf" srcId="{50384133-FC9F-47BA-9001-829B5B052B6B}" destId="{72ABC34D-2D14-435C-8598-78B151430506}"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536CC1B6-2C9C-4F26-A066-401FB569F832}" type="presOf" srcId="{2242B859-0375-4925-BDA0-AE0EA8B5BB60}" destId="{E418BA4D-ABA1-4AEA-82EF-7527229F8C9D}"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6835E0A3-64E1-4F5A-8CB5-00062A2A5169}" type="presOf" srcId="{F6236A85-F8B1-462D-AD2C-6943DADB0AC9}" destId="{714F76CE-7882-437A-89F5-E9B8EA2A499B}" srcOrd="0" destOrd="0" presId="urn:microsoft.com/office/officeart/2005/8/layout/default#1"/>
    <dgm:cxn modelId="{81A55771-B91F-447B-ABE0-DFBC79AA23D1}" type="presParOf" srcId="{7AE777A9-55EA-4A37-8026-475EE1653B52}" destId="{0D662E54-2D4D-4226-8C92-E0DD27515732}" srcOrd="0" destOrd="0" presId="urn:microsoft.com/office/officeart/2005/8/layout/default#1"/>
    <dgm:cxn modelId="{830619B4-A6B4-49EA-95E7-594DD046BE7A}" type="presParOf" srcId="{7AE777A9-55EA-4A37-8026-475EE1653B52}" destId="{906397CD-828B-46C3-BAFA-26666FA06DB3}" srcOrd="1" destOrd="0" presId="urn:microsoft.com/office/officeart/2005/8/layout/default#1"/>
    <dgm:cxn modelId="{6BD10618-FB4F-4E1F-913D-BA66F82E7F07}" type="presParOf" srcId="{7AE777A9-55EA-4A37-8026-475EE1653B52}" destId="{714F76CE-7882-437A-89F5-E9B8EA2A499B}" srcOrd="2" destOrd="0" presId="urn:microsoft.com/office/officeart/2005/8/layout/default#1"/>
    <dgm:cxn modelId="{33A6ECCF-E0A9-4000-BE27-C04B43592159}" type="presParOf" srcId="{7AE777A9-55EA-4A37-8026-475EE1653B52}" destId="{2E5F827B-9428-4E03-924F-2F6785B1637D}" srcOrd="3" destOrd="0" presId="urn:microsoft.com/office/officeart/2005/8/layout/default#1"/>
    <dgm:cxn modelId="{CCB70335-F3F7-4565-9EC4-3C2D7BFB7408}" type="presParOf" srcId="{7AE777A9-55EA-4A37-8026-475EE1653B52}" destId="{8ACCDAE5-8B66-4383-AB23-26E5EADE502B}" srcOrd="4" destOrd="0" presId="urn:microsoft.com/office/officeart/2005/8/layout/default#1"/>
    <dgm:cxn modelId="{D64C5FF7-B0D5-40F1-8A14-B8B0826A18FE}" type="presParOf" srcId="{7AE777A9-55EA-4A37-8026-475EE1653B52}" destId="{3C77A471-23EC-46D2-AA19-7EDDEDC14859}" srcOrd="5" destOrd="0" presId="urn:microsoft.com/office/officeart/2005/8/layout/default#1"/>
    <dgm:cxn modelId="{577BB2DA-2429-45A8-BE21-60B84E609795}" type="presParOf" srcId="{7AE777A9-55EA-4A37-8026-475EE1653B52}" destId="{E418BA4D-ABA1-4AEA-82EF-7527229F8C9D}" srcOrd="6" destOrd="0" presId="urn:microsoft.com/office/officeart/2005/8/layout/default#1"/>
    <dgm:cxn modelId="{3C6EBFB8-DACB-497E-82BB-85BE4EBBB6F7}" type="presParOf" srcId="{7AE777A9-55EA-4A37-8026-475EE1653B52}" destId="{85E6BC59-6852-4A41-A3DE-E928BDB9D220}" srcOrd="7" destOrd="0" presId="urn:microsoft.com/office/officeart/2005/8/layout/default#1"/>
    <dgm:cxn modelId="{9865E605-3930-43E6-92E5-B71FBC0BA6B0}" type="presParOf" srcId="{7AE777A9-55EA-4A37-8026-475EE1653B52}" destId="{72ABC34D-2D14-435C-8598-78B151430506}" srcOrd="8" destOrd="0" presId="urn:microsoft.com/office/officeart/2005/8/layout/default#1"/>
    <dgm:cxn modelId="{9912CDC1-3BED-4F79-9055-8F14429FEBA5}" type="presParOf" srcId="{7AE777A9-55EA-4A37-8026-475EE1653B52}" destId="{B6181F84-5C80-4DA0-8DC3-D78F99BC1EFC}" srcOrd="9" destOrd="0" presId="urn:microsoft.com/office/officeart/2005/8/layout/default#1"/>
    <dgm:cxn modelId="{A61273BE-B775-4E03-B074-41B0433423A9}"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E8B59615-706A-4984-B141-46BC400C7A4F}" srcId="{84F5EA5F-4980-4130-9488-F1800263F06D}" destId="{2242B859-0375-4925-BDA0-AE0EA8B5BB60}" srcOrd="3" destOrd="0" parTransId="{53DAAF8B-2098-4499-80D3-999FC7230A90}" sibTransId="{CE49FA25-1970-4482-BE32-6CEA694F8FB1}"/>
    <dgm:cxn modelId="{DC1F28DC-21DB-4A88-A45C-697B05B5F7DC}" type="presOf" srcId="{50384133-FC9F-47BA-9001-829B5B052B6B}" destId="{72ABC34D-2D14-435C-8598-78B151430506}" srcOrd="0" destOrd="0" presId="urn:microsoft.com/office/officeart/2005/8/layout/default#1"/>
    <dgm:cxn modelId="{62AD4065-8F5C-470F-B519-3CC28D66F0F0}" type="presOf" srcId="{03EE3031-0431-4FC5-8C6C-11BEE5AD5C09}" destId="{0D662E54-2D4D-4226-8C92-E0DD27515732}" srcOrd="0" destOrd="0" presId="urn:microsoft.com/office/officeart/2005/8/layout/default#1"/>
    <dgm:cxn modelId="{D1218ECA-6E9A-420D-89ED-131A00EFD8C6}" type="presOf" srcId="{F6236A85-F8B1-462D-AD2C-6943DADB0AC9}" destId="{714F76CE-7882-437A-89F5-E9B8EA2A499B}"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9737B0F2-DB36-4706-B58E-0D4CA7392A6D}" type="presOf" srcId="{84F5EA5F-4980-4130-9488-F1800263F06D}" destId="{7AE777A9-55EA-4A37-8026-475EE1653B52}" srcOrd="0" destOrd="0" presId="urn:microsoft.com/office/officeart/2005/8/layout/default#1"/>
    <dgm:cxn modelId="{5FE9A0A9-6D05-42DC-A08D-B22A1300091C}" type="presOf" srcId="{10A999C9-ACB7-4748-A513-29D5FE241AAA}" destId="{8ACCDAE5-8B66-4383-AB23-26E5EADE502B}"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C7E203D5-813C-4BB3-9C70-3716AE943B0F}" type="presOf" srcId="{7B36BEA8-028E-4F9A-84B8-3B83607A0899}" destId="{F3B56118-97DA-46C9-9C9F-D423EF3E0593}" srcOrd="0" destOrd="0" presId="urn:microsoft.com/office/officeart/2005/8/layout/default#1"/>
    <dgm:cxn modelId="{9210976D-F01B-43DA-B5F1-CF4F5987391F}" type="presOf" srcId="{2242B859-0375-4925-BDA0-AE0EA8B5BB60}" destId="{E418BA4D-ABA1-4AEA-82EF-7527229F8C9D}"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DD3C443A-35E5-49CE-B6AA-4ADEE3B61191}" type="presParOf" srcId="{7AE777A9-55EA-4A37-8026-475EE1653B52}" destId="{0D662E54-2D4D-4226-8C92-E0DD27515732}" srcOrd="0" destOrd="0" presId="urn:microsoft.com/office/officeart/2005/8/layout/default#1"/>
    <dgm:cxn modelId="{D26179DC-65FF-451F-8F06-152F298FB51D}" type="presParOf" srcId="{7AE777A9-55EA-4A37-8026-475EE1653B52}" destId="{906397CD-828B-46C3-BAFA-26666FA06DB3}" srcOrd="1" destOrd="0" presId="urn:microsoft.com/office/officeart/2005/8/layout/default#1"/>
    <dgm:cxn modelId="{34EEA848-F5B8-43EF-B4EE-D249C09CFD10}" type="presParOf" srcId="{7AE777A9-55EA-4A37-8026-475EE1653B52}" destId="{714F76CE-7882-437A-89F5-E9B8EA2A499B}" srcOrd="2" destOrd="0" presId="urn:microsoft.com/office/officeart/2005/8/layout/default#1"/>
    <dgm:cxn modelId="{803D05E3-A93A-42B6-B374-3226B752C464}" type="presParOf" srcId="{7AE777A9-55EA-4A37-8026-475EE1653B52}" destId="{2E5F827B-9428-4E03-924F-2F6785B1637D}" srcOrd="3" destOrd="0" presId="urn:microsoft.com/office/officeart/2005/8/layout/default#1"/>
    <dgm:cxn modelId="{A942C84A-1AE6-4E31-89B8-1F9D6F9AE1EE}" type="presParOf" srcId="{7AE777A9-55EA-4A37-8026-475EE1653B52}" destId="{8ACCDAE5-8B66-4383-AB23-26E5EADE502B}" srcOrd="4" destOrd="0" presId="urn:microsoft.com/office/officeart/2005/8/layout/default#1"/>
    <dgm:cxn modelId="{85E7668A-69C5-4ADD-B8C9-C85DDEDC6536}" type="presParOf" srcId="{7AE777A9-55EA-4A37-8026-475EE1653B52}" destId="{3C77A471-23EC-46D2-AA19-7EDDEDC14859}" srcOrd="5" destOrd="0" presId="urn:microsoft.com/office/officeart/2005/8/layout/default#1"/>
    <dgm:cxn modelId="{29A788A4-FCD6-4B9C-BB41-F6608D301E39}" type="presParOf" srcId="{7AE777A9-55EA-4A37-8026-475EE1653B52}" destId="{E418BA4D-ABA1-4AEA-82EF-7527229F8C9D}" srcOrd="6" destOrd="0" presId="urn:microsoft.com/office/officeart/2005/8/layout/default#1"/>
    <dgm:cxn modelId="{C885D1AF-80C9-4D62-8EE8-9C5AEB68298D}" type="presParOf" srcId="{7AE777A9-55EA-4A37-8026-475EE1653B52}" destId="{85E6BC59-6852-4A41-A3DE-E928BDB9D220}" srcOrd="7" destOrd="0" presId="urn:microsoft.com/office/officeart/2005/8/layout/default#1"/>
    <dgm:cxn modelId="{25B83AC7-13CA-4F2C-8938-BDEEE61771A0}" type="presParOf" srcId="{7AE777A9-55EA-4A37-8026-475EE1653B52}" destId="{72ABC34D-2D14-435C-8598-78B151430506}" srcOrd="8" destOrd="0" presId="urn:microsoft.com/office/officeart/2005/8/layout/default#1"/>
    <dgm:cxn modelId="{ABD0C5F5-C3B4-4A42-9F8E-62EB3A3D999E}" type="presParOf" srcId="{7AE777A9-55EA-4A37-8026-475EE1653B52}" destId="{B6181F84-5C80-4DA0-8DC3-D78F99BC1EFC}" srcOrd="9" destOrd="0" presId="urn:microsoft.com/office/officeart/2005/8/layout/default#1"/>
    <dgm:cxn modelId="{A690D097-5544-4ABF-9B9A-722CB1DE5814}"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790B7582-8B59-40E2-9236-971F0284B6F5}" type="presOf" srcId="{7B36BEA8-028E-4F9A-84B8-3B83607A0899}" destId="{F3B56118-97DA-46C9-9C9F-D423EF3E0593}"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07317AA6-6B82-4792-9AD3-017619F9C2DC}" type="presOf" srcId="{50384133-FC9F-47BA-9001-829B5B052B6B}" destId="{72ABC34D-2D14-435C-8598-78B151430506}" srcOrd="0" destOrd="0" presId="urn:microsoft.com/office/officeart/2005/8/layout/default#1"/>
    <dgm:cxn modelId="{6B22224F-53F7-4512-B4C1-6A422E4B8D50}" type="presOf" srcId="{84F5EA5F-4980-4130-9488-F1800263F06D}" destId="{7AE777A9-55EA-4A37-8026-475EE1653B52}" srcOrd="0" destOrd="0" presId="urn:microsoft.com/office/officeart/2005/8/layout/default#1"/>
    <dgm:cxn modelId="{18278D57-1C78-45E6-852C-6D3FEDC15FCB}" type="presOf" srcId="{10A999C9-ACB7-4748-A513-29D5FE241AAA}" destId="{8ACCDAE5-8B66-4383-AB23-26E5EADE502B}" srcOrd="0" destOrd="0" presId="urn:microsoft.com/office/officeart/2005/8/layout/default#1"/>
    <dgm:cxn modelId="{F20EDE1E-A46C-4FFD-994D-773A99E4B243}" type="presOf" srcId="{2242B859-0375-4925-BDA0-AE0EA8B5BB60}" destId="{E418BA4D-ABA1-4AEA-82EF-7527229F8C9D}" srcOrd="0" destOrd="0" presId="urn:microsoft.com/office/officeart/2005/8/layout/default#1"/>
    <dgm:cxn modelId="{E9A5BF99-E745-4047-9AB6-110552B50F61}" type="presOf" srcId="{F6236A85-F8B1-462D-AD2C-6943DADB0AC9}" destId="{714F76CE-7882-437A-89F5-E9B8EA2A499B}" srcOrd="0" destOrd="0" presId="urn:microsoft.com/office/officeart/2005/8/layout/default#1"/>
    <dgm:cxn modelId="{235E73CF-FDCE-4D3B-866A-370E4EA1AA49}" type="presOf" srcId="{03EE3031-0431-4FC5-8C6C-11BEE5AD5C09}" destId="{0D662E54-2D4D-4226-8C92-E0DD27515732}"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0D0AD66-C35F-4E86-A927-20A656FABFBA}" srcId="{84F5EA5F-4980-4130-9488-F1800263F06D}" destId="{50384133-FC9F-47BA-9001-829B5B052B6B}" srcOrd="4" destOrd="0" parTransId="{04B9AD9B-105A-47B6-86A8-F4C2C0A839DF}" sibTransId="{6F56DD6D-4AAA-4B34-86E2-B64FEE342420}"/>
    <dgm:cxn modelId="{B9782DF9-37D9-47DF-B4F4-544325D1449F}" type="presParOf" srcId="{7AE777A9-55EA-4A37-8026-475EE1653B52}" destId="{0D662E54-2D4D-4226-8C92-E0DD27515732}" srcOrd="0" destOrd="0" presId="urn:microsoft.com/office/officeart/2005/8/layout/default#1"/>
    <dgm:cxn modelId="{91C9BAF7-9CC8-4992-ACA0-E816854A36DC}" type="presParOf" srcId="{7AE777A9-55EA-4A37-8026-475EE1653B52}" destId="{906397CD-828B-46C3-BAFA-26666FA06DB3}" srcOrd="1" destOrd="0" presId="urn:microsoft.com/office/officeart/2005/8/layout/default#1"/>
    <dgm:cxn modelId="{D1A85959-C7F4-49DD-B514-2BEC642F4E7E}" type="presParOf" srcId="{7AE777A9-55EA-4A37-8026-475EE1653B52}" destId="{714F76CE-7882-437A-89F5-E9B8EA2A499B}" srcOrd="2" destOrd="0" presId="urn:microsoft.com/office/officeart/2005/8/layout/default#1"/>
    <dgm:cxn modelId="{864EC22C-6092-4B2E-AB7D-A832316B2647}" type="presParOf" srcId="{7AE777A9-55EA-4A37-8026-475EE1653B52}" destId="{2E5F827B-9428-4E03-924F-2F6785B1637D}" srcOrd="3" destOrd="0" presId="urn:microsoft.com/office/officeart/2005/8/layout/default#1"/>
    <dgm:cxn modelId="{645E020E-10BB-4789-87A8-599CE8538A88}" type="presParOf" srcId="{7AE777A9-55EA-4A37-8026-475EE1653B52}" destId="{8ACCDAE5-8B66-4383-AB23-26E5EADE502B}" srcOrd="4" destOrd="0" presId="urn:microsoft.com/office/officeart/2005/8/layout/default#1"/>
    <dgm:cxn modelId="{69F237CB-0D41-4D5A-8E85-213B3509224D}" type="presParOf" srcId="{7AE777A9-55EA-4A37-8026-475EE1653B52}" destId="{3C77A471-23EC-46D2-AA19-7EDDEDC14859}" srcOrd="5" destOrd="0" presId="urn:microsoft.com/office/officeart/2005/8/layout/default#1"/>
    <dgm:cxn modelId="{CA5BDF7A-4862-4FEB-B50B-7F45CFDC7F4F}" type="presParOf" srcId="{7AE777A9-55EA-4A37-8026-475EE1653B52}" destId="{E418BA4D-ABA1-4AEA-82EF-7527229F8C9D}" srcOrd="6" destOrd="0" presId="urn:microsoft.com/office/officeart/2005/8/layout/default#1"/>
    <dgm:cxn modelId="{3BEB2C4C-DB69-4523-BCBA-12E46AB8C83D}" type="presParOf" srcId="{7AE777A9-55EA-4A37-8026-475EE1653B52}" destId="{85E6BC59-6852-4A41-A3DE-E928BDB9D220}" srcOrd="7" destOrd="0" presId="urn:microsoft.com/office/officeart/2005/8/layout/default#1"/>
    <dgm:cxn modelId="{A72C99A5-B38F-4848-8279-763288957D87}" type="presParOf" srcId="{7AE777A9-55EA-4A37-8026-475EE1653B52}" destId="{72ABC34D-2D14-435C-8598-78B151430506}" srcOrd="8" destOrd="0" presId="urn:microsoft.com/office/officeart/2005/8/layout/default#1"/>
    <dgm:cxn modelId="{7FD92ED7-8E2E-4F5A-8E13-1369D4C0D47B}" type="presParOf" srcId="{7AE777A9-55EA-4A37-8026-475EE1653B52}" destId="{B6181F84-5C80-4DA0-8DC3-D78F99BC1EFC}" srcOrd="9" destOrd="0" presId="urn:microsoft.com/office/officeart/2005/8/layout/default#1"/>
    <dgm:cxn modelId="{04FB4FCD-5C7F-40D4-9E25-EC8256993E29}"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0E8357EF-B739-4A3B-8B69-B1928D6354FD}" type="presOf" srcId="{7B36BEA8-028E-4F9A-84B8-3B83607A0899}" destId="{F3B56118-97DA-46C9-9C9F-D423EF3E0593}" srcOrd="0" destOrd="0" presId="urn:microsoft.com/office/officeart/2005/8/layout/default#1"/>
    <dgm:cxn modelId="{7B612D84-5D4E-4483-A54D-D983671B90D8}" type="presOf" srcId="{03EE3031-0431-4FC5-8C6C-11BEE5AD5C09}" destId="{0D662E54-2D4D-4226-8C92-E0DD27515732}" srcOrd="0" destOrd="0" presId="urn:microsoft.com/office/officeart/2005/8/layout/default#1"/>
    <dgm:cxn modelId="{2DDCF6EE-242B-45BA-A896-3B14C0AB9B7B}" type="presOf" srcId="{F6236A85-F8B1-462D-AD2C-6943DADB0AC9}" destId="{714F76CE-7882-437A-89F5-E9B8EA2A499B}"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A9CD0BB5-8557-4AE7-8A02-7870F84F1EEC}" type="presOf" srcId="{50384133-FC9F-47BA-9001-829B5B052B6B}" destId="{72ABC34D-2D14-435C-8598-78B151430506}"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94C0DBE6-F516-4C6E-8D8A-B7AD32CC3660}" type="presOf" srcId="{84F5EA5F-4980-4130-9488-F1800263F06D}" destId="{7AE777A9-55EA-4A37-8026-475EE1653B52}" srcOrd="0" destOrd="0" presId="urn:microsoft.com/office/officeart/2005/8/layout/default#1"/>
    <dgm:cxn modelId="{767D67CC-5AE9-4EFF-931A-1CFFDFE5FCF1}" type="presOf" srcId="{10A999C9-ACB7-4748-A513-29D5FE241AAA}" destId="{8ACCDAE5-8B66-4383-AB23-26E5EADE502B}"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F087EE57-BA6D-4CF9-83BA-E2C21BA1A8AC}" type="presOf" srcId="{2242B859-0375-4925-BDA0-AE0EA8B5BB60}" destId="{E418BA4D-ABA1-4AEA-82EF-7527229F8C9D}"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C9F79184-341F-4EE5-BC7D-42B8E232A665}" type="presParOf" srcId="{7AE777A9-55EA-4A37-8026-475EE1653B52}" destId="{0D662E54-2D4D-4226-8C92-E0DD27515732}" srcOrd="0" destOrd="0" presId="urn:microsoft.com/office/officeart/2005/8/layout/default#1"/>
    <dgm:cxn modelId="{089F5273-773E-456D-AA11-3C94071096CA}" type="presParOf" srcId="{7AE777A9-55EA-4A37-8026-475EE1653B52}" destId="{906397CD-828B-46C3-BAFA-26666FA06DB3}" srcOrd="1" destOrd="0" presId="urn:microsoft.com/office/officeart/2005/8/layout/default#1"/>
    <dgm:cxn modelId="{3F7D6FA9-3411-471C-9875-158FEAF46C5F}" type="presParOf" srcId="{7AE777A9-55EA-4A37-8026-475EE1653B52}" destId="{714F76CE-7882-437A-89F5-E9B8EA2A499B}" srcOrd="2" destOrd="0" presId="urn:microsoft.com/office/officeart/2005/8/layout/default#1"/>
    <dgm:cxn modelId="{4630FEA9-B245-4733-9199-1AC0B1695C72}" type="presParOf" srcId="{7AE777A9-55EA-4A37-8026-475EE1653B52}" destId="{2E5F827B-9428-4E03-924F-2F6785B1637D}" srcOrd="3" destOrd="0" presId="urn:microsoft.com/office/officeart/2005/8/layout/default#1"/>
    <dgm:cxn modelId="{7ADD1CDB-BE03-4C98-9F53-E287B27DD6D2}" type="presParOf" srcId="{7AE777A9-55EA-4A37-8026-475EE1653B52}" destId="{8ACCDAE5-8B66-4383-AB23-26E5EADE502B}" srcOrd="4" destOrd="0" presId="urn:microsoft.com/office/officeart/2005/8/layout/default#1"/>
    <dgm:cxn modelId="{B834F365-6A87-452A-8E1F-66061E93F003}" type="presParOf" srcId="{7AE777A9-55EA-4A37-8026-475EE1653B52}" destId="{3C77A471-23EC-46D2-AA19-7EDDEDC14859}" srcOrd="5" destOrd="0" presId="urn:microsoft.com/office/officeart/2005/8/layout/default#1"/>
    <dgm:cxn modelId="{220EC008-9640-4787-A764-841E69FD95E2}" type="presParOf" srcId="{7AE777A9-55EA-4A37-8026-475EE1653B52}" destId="{E418BA4D-ABA1-4AEA-82EF-7527229F8C9D}" srcOrd="6" destOrd="0" presId="urn:microsoft.com/office/officeart/2005/8/layout/default#1"/>
    <dgm:cxn modelId="{14BF4744-F913-4F07-9C33-828750BFFF19}" type="presParOf" srcId="{7AE777A9-55EA-4A37-8026-475EE1653B52}" destId="{85E6BC59-6852-4A41-A3DE-E928BDB9D220}" srcOrd="7" destOrd="0" presId="urn:microsoft.com/office/officeart/2005/8/layout/default#1"/>
    <dgm:cxn modelId="{8CEBB430-F201-4877-9E14-B2F925E23B79}" type="presParOf" srcId="{7AE777A9-55EA-4A37-8026-475EE1653B52}" destId="{72ABC34D-2D14-435C-8598-78B151430506}" srcOrd="8" destOrd="0" presId="urn:microsoft.com/office/officeart/2005/8/layout/default#1"/>
    <dgm:cxn modelId="{474C998B-9E93-4FEE-A4A5-D951E75F9DD4}" type="presParOf" srcId="{7AE777A9-55EA-4A37-8026-475EE1653B52}" destId="{B6181F84-5C80-4DA0-8DC3-D78F99BC1EFC}" srcOrd="9" destOrd="0" presId="urn:microsoft.com/office/officeart/2005/8/layout/default#1"/>
    <dgm:cxn modelId="{A864EAD2-E8B1-4BA3-9F4D-AD2C8BB7B884}"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2F9B5E05-779C-45C4-8490-3FE1900EB205}" srcId="{84F5EA5F-4980-4130-9488-F1800263F06D}" destId="{03EE3031-0431-4FC5-8C6C-11BEE5AD5C09}" srcOrd="0" destOrd="0" parTransId="{56B858D8-4282-4733-84D1-361C2B27616E}" sibTransId="{A3F90667-BE02-4A1D-900C-E90CE90AFDF9}"/>
    <dgm:cxn modelId="{953480BC-CBC9-4DB4-AFCE-1596528FFF29}" type="presOf" srcId="{7B36BEA8-028E-4F9A-84B8-3B83607A0899}" destId="{F3B56118-97DA-46C9-9C9F-D423EF3E0593}" srcOrd="0" destOrd="0" presId="urn:microsoft.com/office/officeart/2005/8/layout/default#1"/>
    <dgm:cxn modelId="{0A01BCA4-575D-4BAB-9240-E74725C15F42}" type="presOf" srcId="{F6236A85-F8B1-462D-AD2C-6943DADB0AC9}" destId="{714F76CE-7882-437A-89F5-E9B8EA2A499B}" srcOrd="0" destOrd="0" presId="urn:microsoft.com/office/officeart/2005/8/layout/default#1"/>
    <dgm:cxn modelId="{416556AE-6828-436C-B4B2-A0789471D7F6}" type="presOf" srcId="{2242B859-0375-4925-BDA0-AE0EA8B5BB60}" destId="{E418BA4D-ABA1-4AEA-82EF-7527229F8C9D}"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DAE595B5-90A9-447C-829F-14A396EEE5FD}" srcId="{84F5EA5F-4980-4130-9488-F1800263F06D}" destId="{7B36BEA8-028E-4F9A-84B8-3B83607A0899}" srcOrd="5" destOrd="0" parTransId="{6DAED53E-4BF5-4A79-AB79-8FEBFC1D513F}" sibTransId="{731D8F79-6146-4130-8966-D1EF09FDC4A2}"/>
    <dgm:cxn modelId="{B0D0AD66-C35F-4E86-A927-20A656FABFBA}" srcId="{84F5EA5F-4980-4130-9488-F1800263F06D}" destId="{50384133-FC9F-47BA-9001-829B5B052B6B}" srcOrd="4" destOrd="0" parTransId="{04B9AD9B-105A-47B6-86A8-F4C2C0A839DF}" sibTransId="{6F56DD6D-4AAA-4B34-86E2-B64FEE342420}"/>
    <dgm:cxn modelId="{EC014B19-5DC2-47FC-844E-4352A7AF031C}" srcId="{84F5EA5F-4980-4130-9488-F1800263F06D}" destId="{F6236A85-F8B1-462D-AD2C-6943DADB0AC9}" srcOrd="1" destOrd="0" parTransId="{07A82102-A96F-45A7-8EE5-187C1CD4A1D9}" sibTransId="{B0DFE845-2FE2-480C-B2D4-B79AE1CB90E4}"/>
    <dgm:cxn modelId="{4C9DDF5F-6515-4F92-B44E-EA6594392319}" type="presOf" srcId="{50384133-FC9F-47BA-9001-829B5B052B6B}" destId="{72ABC34D-2D14-435C-8598-78B151430506}" srcOrd="0" destOrd="0" presId="urn:microsoft.com/office/officeart/2005/8/layout/default#1"/>
    <dgm:cxn modelId="{0D5102B4-DA50-4A8C-903F-619263291354}" type="presOf" srcId="{03EE3031-0431-4FC5-8C6C-11BEE5AD5C09}" destId="{0D662E54-2D4D-4226-8C92-E0DD27515732}" srcOrd="0" destOrd="0" presId="urn:microsoft.com/office/officeart/2005/8/layout/default#1"/>
    <dgm:cxn modelId="{9636818F-97F0-459D-8C04-31880D095C90}" type="presOf" srcId="{10A999C9-ACB7-4748-A513-29D5FE241AAA}" destId="{8ACCDAE5-8B66-4383-AB23-26E5EADE502B}" srcOrd="0" destOrd="0" presId="urn:microsoft.com/office/officeart/2005/8/layout/default#1"/>
    <dgm:cxn modelId="{753EE24B-FC66-4997-A6C9-DAB6262E7D7F}" type="presOf" srcId="{84F5EA5F-4980-4130-9488-F1800263F06D}" destId="{7AE777A9-55EA-4A37-8026-475EE1653B52}"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60197ED5-0D56-4D51-BA56-9CA399F761EA}" type="presParOf" srcId="{7AE777A9-55EA-4A37-8026-475EE1653B52}" destId="{0D662E54-2D4D-4226-8C92-E0DD27515732}" srcOrd="0" destOrd="0" presId="urn:microsoft.com/office/officeart/2005/8/layout/default#1"/>
    <dgm:cxn modelId="{985BDA36-1302-4F2A-8490-EDD0A9AAD5E3}" type="presParOf" srcId="{7AE777A9-55EA-4A37-8026-475EE1653B52}" destId="{906397CD-828B-46C3-BAFA-26666FA06DB3}" srcOrd="1" destOrd="0" presId="urn:microsoft.com/office/officeart/2005/8/layout/default#1"/>
    <dgm:cxn modelId="{64CCCB40-8D13-4E41-AD35-5BA2434DD5C7}" type="presParOf" srcId="{7AE777A9-55EA-4A37-8026-475EE1653B52}" destId="{714F76CE-7882-437A-89F5-E9B8EA2A499B}" srcOrd="2" destOrd="0" presId="urn:microsoft.com/office/officeart/2005/8/layout/default#1"/>
    <dgm:cxn modelId="{450B7BB1-13A5-4494-B848-AD4A3E16FE20}" type="presParOf" srcId="{7AE777A9-55EA-4A37-8026-475EE1653B52}" destId="{2E5F827B-9428-4E03-924F-2F6785B1637D}" srcOrd="3" destOrd="0" presId="urn:microsoft.com/office/officeart/2005/8/layout/default#1"/>
    <dgm:cxn modelId="{9448B3F1-7CD0-4727-8059-A8AF33E7D942}" type="presParOf" srcId="{7AE777A9-55EA-4A37-8026-475EE1653B52}" destId="{8ACCDAE5-8B66-4383-AB23-26E5EADE502B}" srcOrd="4" destOrd="0" presId="urn:microsoft.com/office/officeart/2005/8/layout/default#1"/>
    <dgm:cxn modelId="{1769E8E4-9D31-4571-BE71-105B380E3154}" type="presParOf" srcId="{7AE777A9-55EA-4A37-8026-475EE1653B52}" destId="{3C77A471-23EC-46D2-AA19-7EDDEDC14859}" srcOrd="5" destOrd="0" presId="urn:microsoft.com/office/officeart/2005/8/layout/default#1"/>
    <dgm:cxn modelId="{42038205-BE60-48CB-B50B-ADFDD50E1690}" type="presParOf" srcId="{7AE777A9-55EA-4A37-8026-475EE1653B52}" destId="{E418BA4D-ABA1-4AEA-82EF-7527229F8C9D}" srcOrd="6" destOrd="0" presId="urn:microsoft.com/office/officeart/2005/8/layout/default#1"/>
    <dgm:cxn modelId="{BC4461BA-D096-460B-B01D-1310F389B3EA}" type="presParOf" srcId="{7AE777A9-55EA-4A37-8026-475EE1653B52}" destId="{85E6BC59-6852-4A41-A3DE-E928BDB9D220}" srcOrd="7" destOrd="0" presId="urn:microsoft.com/office/officeart/2005/8/layout/default#1"/>
    <dgm:cxn modelId="{3860B0BF-D4DE-4073-AF36-6387ADBBB180}" type="presParOf" srcId="{7AE777A9-55EA-4A37-8026-475EE1653B52}" destId="{72ABC34D-2D14-435C-8598-78B151430506}" srcOrd="8" destOrd="0" presId="urn:microsoft.com/office/officeart/2005/8/layout/default#1"/>
    <dgm:cxn modelId="{021CBE4E-B8DA-4F46-B7C6-747F9ED680BA}" type="presParOf" srcId="{7AE777A9-55EA-4A37-8026-475EE1653B52}" destId="{B6181F84-5C80-4DA0-8DC3-D78F99BC1EFC}" srcOrd="9" destOrd="0" presId="urn:microsoft.com/office/officeart/2005/8/layout/default#1"/>
    <dgm:cxn modelId="{03F907C4-4E16-4187-95B7-CF986397FD84}"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4F25655B-EC92-4E57-8BBD-5B646D52A864}" type="presOf" srcId="{03EE3031-0431-4FC5-8C6C-11BEE5AD5C09}" destId="{0D662E54-2D4D-4226-8C92-E0DD27515732}"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6C63F699-502F-4DFE-94EA-9C3D4A16C296}" type="presOf" srcId="{2242B859-0375-4925-BDA0-AE0EA8B5BB60}" destId="{E418BA4D-ABA1-4AEA-82EF-7527229F8C9D}"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5826769F-2800-4D73-B153-005907084700}" type="presOf" srcId="{10A999C9-ACB7-4748-A513-29D5FE241AAA}" destId="{8ACCDAE5-8B66-4383-AB23-26E5EADE502B}"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D5EE9072-F8AC-4AD0-B0ED-D41676B7FC51}" type="presOf" srcId="{F6236A85-F8B1-462D-AD2C-6943DADB0AC9}" destId="{714F76CE-7882-437A-89F5-E9B8EA2A499B}" srcOrd="0" destOrd="0" presId="urn:microsoft.com/office/officeart/2005/8/layout/default#1"/>
    <dgm:cxn modelId="{3BDB7B03-9C27-4B2D-96EB-7622455DD51A}" type="presOf" srcId="{7B36BEA8-028E-4F9A-84B8-3B83607A0899}" destId="{F3B56118-97DA-46C9-9C9F-D423EF3E0593}"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A6B40EB-20F1-4CA7-A6A5-4BB067042497}" type="presOf" srcId="{84F5EA5F-4980-4130-9488-F1800263F06D}" destId="{7AE777A9-55EA-4A37-8026-475EE1653B52}" srcOrd="0" destOrd="0" presId="urn:microsoft.com/office/officeart/2005/8/layout/default#1"/>
    <dgm:cxn modelId="{A237FB1A-EA05-4CEC-ADFB-FD6A34BE7A15}" type="presOf" srcId="{50384133-FC9F-47BA-9001-829B5B052B6B}" destId="{72ABC34D-2D14-435C-8598-78B151430506}"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B8BAB60B-F0E4-4BB1-8C3E-E41F9EF2088C}" type="presParOf" srcId="{7AE777A9-55EA-4A37-8026-475EE1653B52}" destId="{0D662E54-2D4D-4226-8C92-E0DD27515732}" srcOrd="0" destOrd="0" presId="urn:microsoft.com/office/officeart/2005/8/layout/default#1"/>
    <dgm:cxn modelId="{64622780-2C79-4E65-B01D-386354D95D43}" type="presParOf" srcId="{7AE777A9-55EA-4A37-8026-475EE1653B52}" destId="{906397CD-828B-46C3-BAFA-26666FA06DB3}" srcOrd="1" destOrd="0" presId="urn:microsoft.com/office/officeart/2005/8/layout/default#1"/>
    <dgm:cxn modelId="{A7C89D82-2BE0-4355-8CC1-6040A124124D}" type="presParOf" srcId="{7AE777A9-55EA-4A37-8026-475EE1653B52}" destId="{714F76CE-7882-437A-89F5-E9B8EA2A499B}" srcOrd="2" destOrd="0" presId="urn:microsoft.com/office/officeart/2005/8/layout/default#1"/>
    <dgm:cxn modelId="{0982C7BD-7261-49E9-94B1-54A056C77CA3}" type="presParOf" srcId="{7AE777A9-55EA-4A37-8026-475EE1653B52}" destId="{2E5F827B-9428-4E03-924F-2F6785B1637D}" srcOrd="3" destOrd="0" presId="urn:microsoft.com/office/officeart/2005/8/layout/default#1"/>
    <dgm:cxn modelId="{D82D708C-8538-4D5E-B7C8-FC5DD6D176F5}" type="presParOf" srcId="{7AE777A9-55EA-4A37-8026-475EE1653B52}" destId="{8ACCDAE5-8B66-4383-AB23-26E5EADE502B}" srcOrd="4" destOrd="0" presId="urn:microsoft.com/office/officeart/2005/8/layout/default#1"/>
    <dgm:cxn modelId="{6D35F170-0605-489E-89BD-5C97C7F1EBEA}" type="presParOf" srcId="{7AE777A9-55EA-4A37-8026-475EE1653B52}" destId="{3C77A471-23EC-46D2-AA19-7EDDEDC14859}" srcOrd="5" destOrd="0" presId="urn:microsoft.com/office/officeart/2005/8/layout/default#1"/>
    <dgm:cxn modelId="{C9CA8677-CA57-4BA2-958C-E9101C7557BE}" type="presParOf" srcId="{7AE777A9-55EA-4A37-8026-475EE1653B52}" destId="{E418BA4D-ABA1-4AEA-82EF-7527229F8C9D}" srcOrd="6" destOrd="0" presId="urn:microsoft.com/office/officeart/2005/8/layout/default#1"/>
    <dgm:cxn modelId="{268DD1A2-E29D-4358-9015-6D08CDABDA19}" type="presParOf" srcId="{7AE777A9-55EA-4A37-8026-475EE1653B52}" destId="{85E6BC59-6852-4A41-A3DE-E928BDB9D220}" srcOrd="7" destOrd="0" presId="urn:microsoft.com/office/officeart/2005/8/layout/default#1"/>
    <dgm:cxn modelId="{A6B87F3B-BC9B-4557-8FDA-5A58548CC202}" type="presParOf" srcId="{7AE777A9-55EA-4A37-8026-475EE1653B52}" destId="{72ABC34D-2D14-435C-8598-78B151430506}" srcOrd="8" destOrd="0" presId="urn:microsoft.com/office/officeart/2005/8/layout/default#1"/>
    <dgm:cxn modelId="{8DD2CDDE-C75D-493E-8558-7585A0770714}" type="presParOf" srcId="{7AE777A9-55EA-4A37-8026-475EE1653B52}" destId="{B6181F84-5C80-4DA0-8DC3-D78F99BC1EFC}" srcOrd="9" destOrd="0" presId="urn:microsoft.com/office/officeart/2005/8/layout/default#1"/>
    <dgm:cxn modelId="{90E2CDAF-48DC-4499-A876-D535705B4E40}"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AF10CDA0-2FBE-41EC-AC38-2BD450F1A014}" type="presOf" srcId="{10A999C9-ACB7-4748-A513-29D5FE241AAA}" destId="{8ACCDAE5-8B66-4383-AB23-26E5EADE502B}" srcOrd="0" destOrd="0" presId="urn:microsoft.com/office/officeart/2005/8/layout/default#1"/>
    <dgm:cxn modelId="{E0247E0F-F052-42B3-A6B0-DDF395E06C8C}" type="presOf" srcId="{F6236A85-F8B1-462D-AD2C-6943DADB0AC9}" destId="{714F76CE-7882-437A-89F5-E9B8EA2A499B}" srcOrd="0" destOrd="0" presId="urn:microsoft.com/office/officeart/2005/8/layout/default#1"/>
    <dgm:cxn modelId="{85FC1569-3CBA-4D5A-97F4-95299E285F67}" type="presOf" srcId="{7B36BEA8-028E-4F9A-84B8-3B83607A0899}" destId="{F3B56118-97DA-46C9-9C9F-D423EF3E0593}"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C609BE5F-9C32-4AB4-94F6-30F4C2DD7148}" type="presOf" srcId="{2242B859-0375-4925-BDA0-AE0EA8B5BB60}" destId="{E418BA4D-ABA1-4AEA-82EF-7527229F8C9D}"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FB120219-7F63-4BE6-8E41-762BA473558F}" type="presOf" srcId="{50384133-FC9F-47BA-9001-829B5B052B6B}" destId="{72ABC34D-2D14-435C-8598-78B151430506}" srcOrd="0" destOrd="0" presId="urn:microsoft.com/office/officeart/2005/8/layout/default#1"/>
    <dgm:cxn modelId="{8BE74A40-380C-46B6-9CD3-382AF2256ED6}" type="presOf" srcId="{03EE3031-0431-4FC5-8C6C-11BEE5AD5C09}" destId="{0D662E54-2D4D-4226-8C92-E0DD27515732}"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31495D6E-2FCB-4FEE-8A61-93F5A99AD92C}" type="presOf" srcId="{84F5EA5F-4980-4130-9488-F1800263F06D}" destId="{7AE777A9-55EA-4A37-8026-475EE1653B52}"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60C62839-1116-4D81-B5EB-2ABBA90FC60F}" type="presParOf" srcId="{7AE777A9-55EA-4A37-8026-475EE1653B52}" destId="{0D662E54-2D4D-4226-8C92-E0DD27515732}" srcOrd="0" destOrd="0" presId="urn:microsoft.com/office/officeart/2005/8/layout/default#1"/>
    <dgm:cxn modelId="{E1446E6D-1B0C-4C0C-A284-56A505FBA3EB}" type="presParOf" srcId="{7AE777A9-55EA-4A37-8026-475EE1653B52}" destId="{906397CD-828B-46C3-BAFA-26666FA06DB3}" srcOrd="1" destOrd="0" presId="urn:microsoft.com/office/officeart/2005/8/layout/default#1"/>
    <dgm:cxn modelId="{9D88FD90-5A42-4610-BEB3-58890F71DB36}" type="presParOf" srcId="{7AE777A9-55EA-4A37-8026-475EE1653B52}" destId="{714F76CE-7882-437A-89F5-E9B8EA2A499B}" srcOrd="2" destOrd="0" presId="urn:microsoft.com/office/officeart/2005/8/layout/default#1"/>
    <dgm:cxn modelId="{5B0BD64B-88A7-4A67-8AEF-EA098728F532}" type="presParOf" srcId="{7AE777A9-55EA-4A37-8026-475EE1653B52}" destId="{2E5F827B-9428-4E03-924F-2F6785B1637D}" srcOrd="3" destOrd="0" presId="urn:microsoft.com/office/officeart/2005/8/layout/default#1"/>
    <dgm:cxn modelId="{B5EF462F-E51E-4018-8712-B075D814EABF}" type="presParOf" srcId="{7AE777A9-55EA-4A37-8026-475EE1653B52}" destId="{8ACCDAE5-8B66-4383-AB23-26E5EADE502B}" srcOrd="4" destOrd="0" presId="urn:microsoft.com/office/officeart/2005/8/layout/default#1"/>
    <dgm:cxn modelId="{C514E579-2D0C-4001-A53B-853965F33EA6}" type="presParOf" srcId="{7AE777A9-55EA-4A37-8026-475EE1653B52}" destId="{3C77A471-23EC-46D2-AA19-7EDDEDC14859}" srcOrd="5" destOrd="0" presId="urn:microsoft.com/office/officeart/2005/8/layout/default#1"/>
    <dgm:cxn modelId="{A20D10D1-452C-4CC3-A9E3-250EDE25339C}" type="presParOf" srcId="{7AE777A9-55EA-4A37-8026-475EE1653B52}" destId="{E418BA4D-ABA1-4AEA-82EF-7527229F8C9D}" srcOrd="6" destOrd="0" presId="urn:microsoft.com/office/officeart/2005/8/layout/default#1"/>
    <dgm:cxn modelId="{CCD2E7A0-4599-44C9-8270-D95FB43E793F}" type="presParOf" srcId="{7AE777A9-55EA-4A37-8026-475EE1653B52}" destId="{85E6BC59-6852-4A41-A3DE-E928BDB9D220}" srcOrd="7" destOrd="0" presId="urn:microsoft.com/office/officeart/2005/8/layout/default#1"/>
    <dgm:cxn modelId="{9EFF14A9-F8F5-4031-96BC-9BB6740BDDE4}" type="presParOf" srcId="{7AE777A9-55EA-4A37-8026-475EE1653B52}" destId="{72ABC34D-2D14-435C-8598-78B151430506}" srcOrd="8" destOrd="0" presId="urn:microsoft.com/office/officeart/2005/8/layout/default#1"/>
    <dgm:cxn modelId="{F17F9389-6626-4AAA-8276-F0A9D4F8E848}" type="presParOf" srcId="{7AE777A9-55EA-4A37-8026-475EE1653B52}" destId="{B6181F84-5C80-4DA0-8DC3-D78F99BC1EFC}" srcOrd="9" destOrd="0" presId="urn:microsoft.com/office/officeart/2005/8/layout/default#1"/>
    <dgm:cxn modelId="{06FD281C-9537-4A8A-8335-FC2E702A4E1B}"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E8B59615-706A-4984-B141-46BC400C7A4F}" srcId="{84F5EA5F-4980-4130-9488-F1800263F06D}" destId="{2242B859-0375-4925-BDA0-AE0EA8B5BB60}" srcOrd="3" destOrd="0" parTransId="{53DAAF8B-2098-4499-80D3-999FC7230A90}" sibTransId="{CE49FA25-1970-4482-BE32-6CEA694F8FB1}"/>
    <dgm:cxn modelId="{3BCF4129-CBB9-4EE1-B0AA-D3CA4C9CBD98}" type="presOf" srcId="{03EE3031-0431-4FC5-8C6C-11BEE5AD5C09}" destId="{0D662E54-2D4D-4226-8C92-E0DD27515732}"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D96D118E-D415-463B-97DE-E25985125E09}" type="presOf" srcId="{84F5EA5F-4980-4130-9488-F1800263F06D}" destId="{7AE777A9-55EA-4A37-8026-475EE1653B52}"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A2053877-CEC0-42E2-9942-B2BA0B20BEDC}" type="presOf" srcId="{2242B859-0375-4925-BDA0-AE0EA8B5BB60}" destId="{E418BA4D-ABA1-4AEA-82EF-7527229F8C9D}" srcOrd="0" destOrd="0" presId="urn:microsoft.com/office/officeart/2005/8/layout/default#1"/>
    <dgm:cxn modelId="{FED4C768-B466-4605-84F6-20933D49BEDA}" type="presOf" srcId="{F6236A85-F8B1-462D-AD2C-6943DADB0AC9}" destId="{714F76CE-7882-437A-89F5-E9B8EA2A499B}" srcOrd="0" destOrd="0" presId="urn:microsoft.com/office/officeart/2005/8/layout/default#1"/>
    <dgm:cxn modelId="{71982DF1-34F2-4267-B2A8-6C57EB8F6D0D}" type="presOf" srcId="{50384133-FC9F-47BA-9001-829B5B052B6B}" destId="{72ABC34D-2D14-435C-8598-78B151430506}" srcOrd="0" destOrd="0" presId="urn:microsoft.com/office/officeart/2005/8/layout/default#1"/>
    <dgm:cxn modelId="{24678ABA-BD21-4458-AF41-1A90B41F9C79}" type="presOf" srcId="{10A999C9-ACB7-4748-A513-29D5FE241AAA}" destId="{8ACCDAE5-8B66-4383-AB23-26E5EADE502B}"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F772EF0F-B357-409D-A5EC-4D39EB6AB004}" type="presOf" srcId="{7B36BEA8-028E-4F9A-84B8-3B83607A0899}" destId="{F3B56118-97DA-46C9-9C9F-D423EF3E0593}"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016D806F-B989-4944-9527-503706FAA213}" type="presParOf" srcId="{7AE777A9-55EA-4A37-8026-475EE1653B52}" destId="{0D662E54-2D4D-4226-8C92-E0DD27515732}" srcOrd="0" destOrd="0" presId="urn:microsoft.com/office/officeart/2005/8/layout/default#1"/>
    <dgm:cxn modelId="{5B0532BC-BA77-4FDD-AC98-1E711C6F8ED4}" type="presParOf" srcId="{7AE777A9-55EA-4A37-8026-475EE1653B52}" destId="{906397CD-828B-46C3-BAFA-26666FA06DB3}" srcOrd="1" destOrd="0" presId="urn:microsoft.com/office/officeart/2005/8/layout/default#1"/>
    <dgm:cxn modelId="{A63926EB-288B-4AF3-8838-97889F75D7B1}" type="presParOf" srcId="{7AE777A9-55EA-4A37-8026-475EE1653B52}" destId="{714F76CE-7882-437A-89F5-E9B8EA2A499B}" srcOrd="2" destOrd="0" presId="urn:microsoft.com/office/officeart/2005/8/layout/default#1"/>
    <dgm:cxn modelId="{88271F6C-4C7E-4210-BD12-C9EB1C3A5217}" type="presParOf" srcId="{7AE777A9-55EA-4A37-8026-475EE1653B52}" destId="{2E5F827B-9428-4E03-924F-2F6785B1637D}" srcOrd="3" destOrd="0" presId="urn:microsoft.com/office/officeart/2005/8/layout/default#1"/>
    <dgm:cxn modelId="{E32440E1-0066-4ADC-813A-A94AD002FA48}" type="presParOf" srcId="{7AE777A9-55EA-4A37-8026-475EE1653B52}" destId="{8ACCDAE5-8B66-4383-AB23-26E5EADE502B}" srcOrd="4" destOrd="0" presId="urn:microsoft.com/office/officeart/2005/8/layout/default#1"/>
    <dgm:cxn modelId="{D06CD644-2130-40D1-80B8-352DF271CBE4}" type="presParOf" srcId="{7AE777A9-55EA-4A37-8026-475EE1653B52}" destId="{3C77A471-23EC-46D2-AA19-7EDDEDC14859}" srcOrd="5" destOrd="0" presId="urn:microsoft.com/office/officeart/2005/8/layout/default#1"/>
    <dgm:cxn modelId="{5A9AB89D-D54E-4D68-B9E3-A51B386D23AF}" type="presParOf" srcId="{7AE777A9-55EA-4A37-8026-475EE1653B52}" destId="{E418BA4D-ABA1-4AEA-82EF-7527229F8C9D}" srcOrd="6" destOrd="0" presId="urn:microsoft.com/office/officeart/2005/8/layout/default#1"/>
    <dgm:cxn modelId="{25473B67-96A0-4ACF-9FEB-B713F2438CCA}" type="presParOf" srcId="{7AE777A9-55EA-4A37-8026-475EE1653B52}" destId="{85E6BC59-6852-4A41-A3DE-E928BDB9D220}" srcOrd="7" destOrd="0" presId="urn:microsoft.com/office/officeart/2005/8/layout/default#1"/>
    <dgm:cxn modelId="{25A241B7-B960-4482-B393-0F44562C86F3}" type="presParOf" srcId="{7AE777A9-55EA-4A37-8026-475EE1653B52}" destId="{72ABC34D-2D14-435C-8598-78B151430506}" srcOrd="8" destOrd="0" presId="urn:microsoft.com/office/officeart/2005/8/layout/default#1"/>
    <dgm:cxn modelId="{FA7080B0-3B49-456B-B25F-2E950522030B}" type="presParOf" srcId="{7AE777A9-55EA-4A37-8026-475EE1653B52}" destId="{B6181F84-5C80-4DA0-8DC3-D78F99BC1EFC}" srcOrd="9" destOrd="0" presId="urn:microsoft.com/office/officeart/2005/8/layout/default#1"/>
    <dgm:cxn modelId="{65A129B3-67A4-4AC2-87B8-085EF1A72881}"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BA7AAF44-9D90-45B9-9549-A7C3E8008AC9}" type="presOf" srcId="{50384133-FC9F-47BA-9001-829B5B052B6B}" destId="{72ABC34D-2D14-435C-8598-78B151430506}" srcOrd="0" destOrd="0" presId="urn:microsoft.com/office/officeart/2005/8/layout/default#1"/>
    <dgm:cxn modelId="{3301DEA8-B7B2-42EA-8A56-67030530CE89}" type="presOf" srcId="{2242B859-0375-4925-BDA0-AE0EA8B5BB60}" destId="{E418BA4D-ABA1-4AEA-82EF-7527229F8C9D}"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9407F59A-B806-43D6-A986-6F583CB3DEC5}" type="presOf" srcId="{F6236A85-F8B1-462D-AD2C-6943DADB0AC9}" destId="{714F76CE-7882-437A-89F5-E9B8EA2A499B}"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EF069894-43FD-46E8-BCE9-859BC302F01B}" type="presOf" srcId="{10A999C9-ACB7-4748-A513-29D5FE241AAA}" destId="{8ACCDAE5-8B66-4383-AB23-26E5EADE502B}" srcOrd="0" destOrd="0" presId="urn:microsoft.com/office/officeart/2005/8/layout/default#1"/>
    <dgm:cxn modelId="{F239F5CB-92D8-4FB9-8DD9-321500C3D0FE}" type="presOf" srcId="{03EE3031-0431-4FC5-8C6C-11BEE5AD5C09}" destId="{0D662E54-2D4D-4226-8C92-E0DD27515732}" srcOrd="0" destOrd="0" presId="urn:microsoft.com/office/officeart/2005/8/layout/default#1"/>
    <dgm:cxn modelId="{9995BCD8-5162-4FDC-9EDC-F0444D6CFFB9}" type="presOf" srcId="{7B36BEA8-028E-4F9A-84B8-3B83607A0899}" destId="{F3B56118-97DA-46C9-9C9F-D423EF3E0593}"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4009B9C2-CFB8-4487-99E8-346EF13157AB}" type="presOf" srcId="{84F5EA5F-4980-4130-9488-F1800263F06D}" destId="{7AE777A9-55EA-4A37-8026-475EE1653B52}"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AB7EFE47-8AED-425B-869B-9F1BB6C21E67}" type="presParOf" srcId="{7AE777A9-55EA-4A37-8026-475EE1653B52}" destId="{0D662E54-2D4D-4226-8C92-E0DD27515732}" srcOrd="0" destOrd="0" presId="urn:microsoft.com/office/officeart/2005/8/layout/default#1"/>
    <dgm:cxn modelId="{1C2497AF-DA5C-4E86-829C-D108C0AE78FE}" type="presParOf" srcId="{7AE777A9-55EA-4A37-8026-475EE1653B52}" destId="{906397CD-828B-46C3-BAFA-26666FA06DB3}" srcOrd="1" destOrd="0" presId="urn:microsoft.com/office/officeart/2005/8/layout/default#1"/>
    <dgm:cxn modelId="{65E51CE6-18F6-4920-95C5-2163B0DDA4E7}" type="presParOf" srcId="{7AE777A9-55EA-4A37-8026-475EE1653B52}" destId="{714F76CE-7882-437A-89F5-E9B8EA2A499B}" srcOrd="2" destOrd="0" presId="urn:microsoft.com/office/officeart/2005/8/layout/default#1"/>
    <dgm:cxn modelId="{BFF734B4-6CF4-4C3E-B6DD-8537857BF4CE}" type="presParOf" srcId="{7AE777A9-55EA-4A37-8026-475EE1653B52}" destId="{2E5F827B-9428-4E03-924F-2F6785B1637D}" srcOrd="3" destOrd="0" presId="urn:microsoft.com/office/officeart/2005/8/layout/default#1"/>
    <dgm:cxn modelId="{221868CB-670A-402D-B114-A29940FEC842}" type="presParOf" srcId="{7AE777A9-55EA-4A37-8026-475EE1653B52}" destId="{8ACCDAE5-8B66-4383-AB23-26E5EADE502B}" srcOrd="4" destOrd="0" presId="urn:microsoft.com/office/officeart/2005/8/layout/default#1"/>
    <dgm:cxn modelId="{F73803C5-C1C1-434C-A1AF-36A216BCAB7A}" type="presParOf" srcId="{7AE777A9-55EA-4A37-8026-475EE1653B52}" destId="{3C77A471-23EC-46D2-AA19-7EDDEDC14859}" srcOrd="5" destOrd="0" presId="urn:microsoft.com/office/officeart/2005/8/layout/default#1"/>
    <dgm:cxn modelId="{68D3E3A3-F65C-4502-8973-5B720C64E681}" type="presParOf" srcId="{7AE777A9-55EA-4A37-8026-475EE1653B52}" destId="{E418BA4D-ABA1-4AEA-82EF-7527229F8C9D}" srcOrd="6" destOrd="0" presId="urn:microsoft.com/office/officeart/2005/8/layout/default#1"/>
    <dgm:cxn modelId="{06F172E4-BA54-4BE8-8B79-2F3A5C06CE29}" type="presParOf" srcId="{7AE777A9-55EA-4A37-8026-475EE1653B52}" destId="{85E6BC59-6852-4A41-A3DE-E928BDB9D220}" srcOrd="7" destOrd="0" presId="urn:microsoft.com/office/officeart/2005/8/layout/default#1"/>
    <dgm:cxn modelId="{886076DD-56EB-48DE-83A1-C213541F0CD4}" type="presParOf" srcId="{7AE777A9-55EA-4A37-8026-475EE1653B52}" destId="{72ABC34D-2D14-435C-8598-78B151430506}" srcOrd="8" destOrd="0" presId="urn:microsoft.com/office/officeart/2005/8/layout/default#1"/>
    <dgm:cxn modelId="{DC5C3FC1-5540-48C6-B12E-A1B165FFDA10}" type="presParOf" srcId="{7AE777A9-55EA-4A37-8026-475EE1653B52}" destId="{B6181F84-5C80-4DA0-8DC3-D78F99BC1EFC}" srcOrd="9" destOrd="0" presId="urn:microsoft.com/office/officeart/2005/8/layout/default#1"/>
    <dgm:cxn modelId="{4C96098C-FD43-4EF6-9526-E8F574F0921B}"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95B7FB92-7A86-42BF-AE7F-024D535F1663}" type="presOf" srcId="{7B36BEA8-028E-4F9A-84B8-3B83607A0899}" destId="{F3B56118-97DA-46C9-9C9F-D423EF3E0593}" srcOrd="0" destOrd="0" presId="urn:microsoft.com/office/officeart/2005/8/layout/default#1"/>
    <dgm:cxn modelId="{DAE595B5-90A9-447C-829F-14A396EEE5FD}" srcId="{84F5EA5F-4980-4130-9488-F1800263F06D}" destId="{7B36BEA8-028E-4F9A-84B8-3B83607A0899}" srcOrd="5" destOrd="0" parTransId="{6DAED53E-4BF5-4A79-AB79-8FEBFC1D513F}" sibTransId="{731D8F79-6146-4130-8966-D1EF09FDC4A2}"/>
    <dgm:cxn modelId="{280CFDB2-AEB7-4582-AD83-7D0248EB5378}" type="presOf" srcId="{10A999C9-ACB7-4748-A513-29D5FE241AAA}" destId="{8ACCDAE5-8B66-4383-AB23-26E5EADE502B}" srcOrd="0" destOrd="0" presId="urn:microsoft.com/office/officeart/2005/8/layout/default#1"/>
    <dgm:cxn modelId="{CE0B0B7D-41F6-4525-B5B2-61F31ED9171E}" type="presOf" srcId="{50384133-FC9F-47BA-9001-829B5B052B6B}" destId="{72ABC34D-2D14-435C-8598-78B151430506}"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8F8E457B-D00C-462B-B6DB-2EFC5A67879F}" type="presOf" srcId="{84F5EA5F-4980-4130-9488-F1800263F06D}" destId="{7AE777A9-55EA-4A37-8026-475EE1653B52}" srcOrd="0" destOrd="0" presId="urn:microsoft.com/office/officeart/2005/8/layout/default#1"/>
    <dgm:cxn modelId="{EC014B19-5DC2-47FC-844E-4352A7AF031C}" srcId="{84F5EA5F-4980-4130-9488-F1800263F06D}" destId="{F6236A85-F8B1-462D-AD2C-6943DADB0AC9}" srcOrd="1" destOrd="0" parTransId="{07A82102-A96F-45A7-8EE5-187C1CD4A1D9}" sibTransId="{B0DFE845-2FE2-480C-B2D4-B79AE1CB90E4}"/>
    <dgm:cxn modelId="{FC6C0C21-3B73-4976-B337-C8626230AC05}" type="presOf" srcId="{F6236A85-F8B1-462D-AD2C-6943DADB0AC9}" destId="{714F76CE-7882-437A-89F5-E9B8EA2A499B}"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25526F31-BCB3-42C8-8937-90CE4D878943}" type="presOf" srcId="{03EE3031-0431-4FC5-8C6C-11BEE5AD5C09}" destId="{0D662E54-2D4D-4226-8C92-E0DD27515732}"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F3C24AC1-21E9-4022-85AE-28D69E7C6C80}" type="presOf" srcId="{2242B859-0375-4925-BDA0-AE0EA8B5BB60}" destId="{E418BA4D-ABA1-4AEA-82EF-7527229F8C9D}"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2B36D058-9A35-49C0-9340-964BBA440C07}" type="presParOf" srcId="{7AE777A9-55EA-4A37-8026-475EE1653B52}" destId="{0D662E54-2D4D-4226-8C92-E0DD27515732}" srcOrd="0" destOrd="0" presId="urn:microsoft.com/office/officeart/2005/8/layout/default#1"/>
    <dgm:cxn modelId="{F4908388-E847-48E0-A7B1-317E2CBC77A9}" type="presParOf" srcId="{7AE777A9-55EA-4A37-8026-475EE1653B52}" destId="{906397CD-828B-46C3-BAFA-26666FA06DB3}" srcOrd="1" destOrd="0" presId="urn:microsoft.com/office/officeart/2005/8/layout/default#1"/>
    <dgm:cxn modelId="{B8227B14-907F-49CA-BDBF-B189203294AB}" type="presParOf" srcId="{7AE777A9-55EA-4A37-8026-475EE1653B52}" destId="{714F76CE-7882-437A-89F5-E9B8EA2A499B}" srcOrd="2" destOrd="0" presId="urn:microsoft.com/office/officeart/2005/8/layout/default#1"/>
    <dgm:cxn modelId="{E8403615-EAE7-45E3-81E5-44AE4E649C61}" type="presParOf" srcId="{7AE777A9-55EA-4A37-8026-475EE1653B52}" destId="{2E5F827B-9428-4E03-924F-2F6785B1637D}" srcOrd="3" destOrd="0" presId="urn:microsoft.com/office/officeart/2005/8/layout/default#1"/>
    <dgm:cxn modelId="{4B07EAE2-7FCE-44EF-8C9C-670CA8B85062}" type="presParOf" srcId="{7AE777A9-55EA-4A37-8026-475EE1653B52}" destId="{8ACCDAE5-8B66-4383-AB23-26E5EADE502B}" srcOrd="4" destOrd="0" presId="urn:microsoft.com/office/officeart/2005/8/layout/default#1"/>
    <dgm:cxn modelId="{E1F10717-E4E0-4246-A51E-F78BB0E230D6}" type="presParOf" srcId="{7AE777A9-55EA-4A37-8026-475EE1653B52}" destId="{3C77A471-23EC-46D2-AA19-7EDDEDC14859}" srcOrd="5" destOrd="0" presId="urn:microsoft.com/office/officeart/2005/8/layout/default#1"/>
    <dgm:cxn modelId="{D17201CB-9266-429F-BC56-89826418AC62}" type="presParOf" srcId="{7AE777A9-55EA-4A37-8026-475EE1653B52}" destId="{E418BA4D-ABA1-4AEA-82EF-7527229F8C9D}" srcOrd="6" destOrd="0" presId="urn:microsoft.com/office/officeart/2005/8/layout/default#1"/>
    <dgm:cxn modelId="{71F7FB26-7FAD-4D07-AB54-9B56F520C71B}" type="presParOf" srcId="{7AE777A9-55EA-4A37-8026-475EE1653B52}" destId="{85E6BC59-6852-4A41-A3DE-E928BDB9D220}" srcOrd="7" destOrd="0" presId="urn:microsoft.com/office/officeart/2005/8/layout/default#1"/>
    <dgm:cxn modelId="{2A046457-A2C4-4A71-91AE-1547D36AADEA}" type="presParOf" srcId="{7AE777A9-55EA-4A37-8026-475EE1653B52}" destId="{72ABC34D-2D14-435C-8598-78B151430506}" srcOrd="8" destOrd="0" presId="urn:microsoft.com/office/officeart/2005/8/layout/default#1"/>
    <dgm:cxn modelId="{4E50DDE8-7F2D-4C73-9E31-6A8A36288B82}" type="presParOf" srcId="{7AE777A9-55EA-4A37-8026-475EE1653B52}" destId="{B6181F84-5C80-4DA0-8DC3-D78F99BC1EFC}" srcOrd="9" destOrd="0" presId="urn:microsoft.com/office/officeart/2005/8/layout/default#1"/>
    <dgm:cxn modelId="{66B9BD54-2311-4165-9AD5-D3763F928F95}"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DAE595B5-90A9-447C-829F-14A396EEE5FD}" srcId="{84F5EA5F-4980-4130-9488-F1800263F06D}" destId="{7B36BEA8-028E-4F9A-84B8-3B83607A0899}" srcOrd="5" destOrd="0" parTransId="{6DAED53E-4BF5-4A79-AB79-8FEBFC1D513F}" sibTransId="{731D8F79-6146-4130-8966-D1EF09FDC4A2}"/>
    <dgm:cxn modelId="{7CD95C89-C96C-48A2-BB32-D31FD9527C41}" type="presOf" srcId="{03EE3031-0431-4FC5-8C6C-11BEE5AD5C09}" destId="{0D662E54-2D4D-4226-8C92-E0DD27515732}" srcOrd="0" destOrd="0" presId="urn:microsoft.com/office/officeart/2005/8/layout/default#1"/>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2F9B5E05-779C-45C4-8490-3FE1900EB205}" srcId="{84F5EA5F-4980-4130-9488-F1800263F06D}" destId="{03EE3031-0431-4FC5-8C6C-11BEE5AD5C09}" srcOrd="0" destOrd="0" parTransId="{56B858D8-4282-4733-84D1-361C2B27616E}" sibTransId="{A3F90667-BE02-4A1D-900C-E90CE90AFDF9}"/>
    <dgm:cxn modelId="{C4D83E23-96EF-4DDF-B6EC-577D3B71F0D3}" type="presOf" srcId="{2242B859-0375-4925-BDA0-AE0EA8B5BB60}" destId="{E418BA4D-ABA1-4AEA-82EF-7527229F8C9D}" srcOrd="0" destOrd="0" presId="urn:microsoft.com/office/officeart/2005/8/layout/default#1"/>
    <dgm:cxn modelId="{7FC77735-70EE-4062-8FAB-AE8DEF9021BE}" type="presOf" srcId="{F6236A85-F8B1-462D-AD2C-6943DADB0AC9}" destId="{714F76CE-7882-437A-89F5-E9B8EA2A499B}" srcOrd="0" destOrd="0" presId="urn:microsoft.com/office/officeart/2005/8/layout/default#1"/>
    <dgm:cxn modelId="{6CA48C05-1748-4A19-8E2D-DCD3DA796A90}" type="presOf" srcId="{50384133-FC9F-47BA-9001-829B5B052B6B}" destId="{72ABC34D-2D14-435C-8598-78B151430506}" srcOrd="0" destOrd="0" presId="urn:microsoft.com/office/officeart/2005/8/layout/default#1"/>
    <dgm:cxn modelId="{2B2D5F01-4D89-42BC-AD3D-7C367471EF08}" type="presOf" srcId="{10A999C9-ACB7-4748-A513-29D5FE241AAA}" destId="{8ACCDAE5-8B66-4383-AB23-26E5EADE502B}"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3FF10F27-4BFB-4C78-8F90-1694DF973FA3}" type="presOf" srcId="{84F5EA5F-4980-4130-9488-F1800263F06D}" destId="{7AE777A9-55EA-4A37-8026-475EE1653B52}"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31C1C084-3B89-4305-8BFA-962E016FE00F}" type="presOf" srcId="{7B36BEA8-028E-4F9A-84B8-3B83607A0899}" destId="{F3B56118-97DA-46C9-9C9F-D423EF3E0593}" srcOrd="0" destOrd="0" presId="urn:microsoft.com/office/officeart/2005/8/layout/default#1"/>
    <dgm:cxn modelId="{AAFE2CBC-F98F-4BB0-9742-F26A1BE2B533}" type="presParOf" srcId="{7AE777A9-55EA-4A37-8026-475EE1653B52}" destId="{0D662E54-2D4D-4226-8C92-E0DD27515732}" srcOrd="0" destOrd="0" presId="urn:microsoft.com/office/officeart/2005/8/layout/default#1"/>
    <dgm:cxn modelId="{529F3DCA-4178-41A0-BB0B-60F10D9B97FF}" type="presParOf" srcId="{7AE777A9-55EA-4A37-8026-475EE1653B52}" destId="{906397CD-828B-46C3-BAFA-26666FA06DB3}" srcOrd="1" destOrd="0" presId="urn:microsoft.com/office/officeart/2005/8/layout/default#1"/>
    <dgm:cxn modelId="{265DF8D7-6F2E-4BD4-83BB-2CAB219699E6}" type="presParOf" srcId="{7AE777A9-55EA-4A37-8026-475EE1653B52}" destId="{714F76CE-7882-437A-89F5-E9B8EA2A499B}" srcOrd="2" destOrd="0" presId="urn:microsoft.com/office/officeart/2005/8/layout/default#1"/>
    <dgm:cxn modelId="{3CC78D9A-E249-4858-B0A6-816A0939032D}" type="presParOf" srcId="{7AE777A9-55EA-4A37-8026-475EE1653B52}" destId="{2E5F827B-9428-4E03-924F-2F6785B1637D}" srcOrd="3" destOrd="0" presId="urn:microsoft.com/office/officeart/2005/8/layout/default#1"/>
    <dgm:cxn modelId="{8B7DDF98-1D68-479B-9FB1-E333169DF5F9}" type="presParOf" srcId="{7AE777A9-55EA-4A37-8026-475EE1653B52}" destId="{8ACCDAE5-8B66-4383-AB23-26E5EADE502B}" srcOrd="4" destOrd="0" presId="urn:microsoft.com/office/officeart/2005/8/layout/default#1"/>
    <dgm:cxn modelId="{DC326ACE-AA49-4E73-B4E7-4A0C22B0CEDC}" type="presParOf" srcId="{7AE777A9-55EA-4A37-8026-475EE1653B52}" destId="{3C77A471-23EC-46D2-AA19-7EDDEDC14859}" srcOrd="5" destOrd="0" presId="urn:microsoft.com/office/officeart/2005/8/layout/default#1"/>
    <dgm:cxn modelId="{9676A253-EFF2-4793-955C-B0A05BA463CD}" type="presParOf" srcId="{7AE777A9-55EA-4A37-8026-475EE1653B52}" destId="{E418BA4D-ABA1-4AEA-82EF-7527229F8C9D}" srcOrd="6" destOrd="0" presId="urn:microsoft.com/office/officeart/2005/8/layout/default#1"/>
    <dgm:cxn modelId="{F02D8DD5-5174-4715-AA76-E4E1346CCFF2}" type="presParOf" srcId="{7AE777A9-55EA-4A37-8026-475EE1653B52}" destId="{85E6BC59-6852-4A41-A3DE-E928BDB9D220}" srcOrd="7" destOrd="0" presId="urn:microsoft.com/office/officeart/2005/8/layout/default#1"/>
    <dgm:cxn modelId="{D2FDD24C-73AD-4E56-82A5-35D69AA29842}" type="presParOf" srcId="{7AE777A9-55EA-4A37-8026-475EE1653B52}" destId="{72ABC34D-2D14-435C-8598-78B151430506}" srcOrd="8" destOrd="0" presId="urn:microsoft.com/office/officeart/2005/8/layout/default#1"/>
    <dgm:cxn modelId="{BA26D96F-2442-4733-82A8-F0D0ECFDF13D}" type="presParOf" srcId="{7AE777A9-55EA-4A37-8026-475EE1653B52}" destId="{B6181F84-5C80-4DA0-8DC3-D78F99BC1EFC}" srcOrd="9" destOrd="0" presId="urn:microsoft.com/office/officeart/2005/8/layout/default#1"/>
    <dgm:cxn modelId="{541017B1-CB93-46AE-A3EF-91DCC0276DBB}"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5335D466-5DF7-4647-BF86-85850DE50923}" type="presOf" srcId="{03EE3031-0431-4FC5-8C6C-11BEE5AD5C09}" destId="{0D662E54-2D4D-4226-8C92-E0DD27515732}" srcOrd="0" destOrd="0" presId="urn:microsoft.com/office/officeart/2005/8/layout/default#1"/>
    <dgm:cxn modelId="{AA00755A-C4FB-44E6-9580-9C9D353F9B58}" type="presOf" srcId="{F6236A85-F8B1-462D-AD2C-6943DADB0AC9}" destId="{714F76CE-7882-437A-89F5-E9B8EA2A499B}" srcOrd="0" destOrd="0" presId="urn:microsoft.com/office/officeart/2005/8/layout/default#1"/>
    <dgm:cxn modelId="{DAE595B5-90A9-447C-829F-14A396EEE5FD}" srcId="{84F5EA5F-4980-4130-9488-F1800263F06D}" destId="{7B36BEA8-028E-4F9A-84B8-3B83607A0899}" srcOrd="5" destOrd="0" parTransId="{6DAED53E-4BF5-4A79-AB79-8FEBFC1D513F}" sibTransId="{731D8F79-6146-4130-8966-D1EF09FDC4A2}"/>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D756C949-C755-4752-AFDE-E2D1580BEC19}" type="presOf" srcId="{10A999C9-ACB7-4748-A513-29D5FE241AAA}" destId="{8ACCDAE5-8B66-4383-AB23-26E5EADE502B}"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B5767B50-101F-4CF7-894B-17EEED447DBC}" type="presOf" srcId="{7B36BEA8-028E-4F9A-84B8-3B83607A0899}" destId="{F3B56118-97DA-46C9-9C9F-D423EF3E0593}" srcOrd="0" destOrd="0" presId="urn:microsoft.com/office/officeart/2005/8/layout/default#1"/>
    <dgm:cxn modelId="{B2739CDE-2541-4727-A793-9DE54960649D}" type="presOf" srcId="{2242B859-0375-4925-BDA0-AE0EA8B5BB60}" destId="{E418BA4D-ABA1-4AEA-82EF-7527229F8C9D}" srcOrd="0" destOrd="0" presId="urn:microsoft.com/office/officeart/2005/8/layout/default#1"/>
    <dgm:cxn modelId="{58090562-AB09-4386-814E-61C6792DB085}" type="presOf" srcId="{84F5EA5F-4980-4130-9488-F1800263F06D}" destId="{7AE777A9-55EA-4A37-8026-475EE1653B52}" srcOrd="0" destOrd="0" presId="urn:microsoft.com/office/officeart/2005/8/layout/default#1"/>
    <dgm:cxn modelId="{793D75A8-075A-4826-93F7-B711EE7176DA}" type="presOf" srcId="{50384133-FC9F-47BA-9001-829B5B052B6B}" destId="{72ABC34D-2D14-435C-8598-78B151430506}"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B0D0AD66-C35F-4E86-A927-20A656FABFBA}" srcId="{84F5EA5F-4980-4130-9488-F1800263F06D}" destId="{50384133-FC9F-47BA-9001-829B5B052B6B}" srcOrd="4" destOrd="0" parTransId="{04B9AD9B-105A-47B6-86A8-F4C2C0A839DF}" sibTransId="{6F56DD6D-4AAA-4B34-86E2-B64FEE342420}"/>
    <dgm:cxn modelId="{C1E6AEA4-264C-435E-AE18-66F7A27FAD03}" type="presParOf" srcId="{7AE777A9-55EA-4A37-8026-475EE1653B52}" destId="{0D662E54-2D4D-4226-8C92-E0DD27515732}" srcOrd="0" destOrd="0" presId="urn:microsoft.com/office/officeart/2005/8/layout/default#1"/>
    <dgm:cxn modelId="{0521748D-B048-415E-96D9-F3F1F78F54F8}" type="presParOf" srcId="{7AE777A9-55EA-4A37-8026-475EE1653B52}" destId="{906397CD-828B-46C3-BAFA-26666FA06DB3}" srcOrd="1" destOrd="0" presId="urn:microsoft.com/office/officeart/2005/8/layout/default#1"/>
    <dgm:cxn modelId="{07A99A28-5ABE-488C-8A1A-B4657D0E8F48}" type="presParOf" srcId="{7AE777A9-55EA-4A37-8026-475EE1653B52}" destId="{714F76CE-7882-437A-89F5-E9B8EA2A499B}" srcOrd="2" destOrd="0" presId="urn:microsoft.com/office/officeart/2005/8/layout/default#1"/>
    <dgm:cxn modelId="{36D872EB-43F3-4D80-A997-41FC1BEC226D}" type="presParOf" srcId="{7AE777A9-55EA-4A37-8026-475EE1653B52}" destId="{2E5F827B-9428-4E03-924F-2F6785B1637D}" srcOrd="3" destOrd="0" presId="urn:microsoft.com/office/officeart/2005/8/layout/default#1"/>
    <dgm:cxn modelId="{BC592A21-3F71-4454-B3BF-D139FAF36F8C}" type="presParOf" srcId="{7AE777A9-55EA-4A37-8026-475EE1653B52}" destId="{8ACCDAE5-8B66-4383-AB23-26E5EADE502B}" srcOrd="4" destOrd="0" presId="urn:microsoft.com/office/officeart/2005/8/layout/default#1"/>
    <dgm:cxn modelId="{FBB9569B-14AA-4B70-8A7C-22C94ECCEC8B}" type="presParOf" srcId="{7AE777A9-55EA-4A37-8026-475EE1653B52}" destId="{3C77A471-23EC-46D2-AA19-7EDDEDC14859}" srcOrd="5" destOrd="0" presId="urn:microsoft.com/office/officeart/2005/8/layout/default#1"/>
    <dgm:cxn modelId="{00F0D568-51B9-4C29-A073-0B22CA162556}" type="presParOf" srcId="{7AE777A9-55EA-4A37-8026-475EE1653B52}" destId="{E418BA4D-ABA1-4AEA-82EF-7527229F8C9D}" srcOrd="6" destOrd="0" presId="urn:microsoft.com/office/officeart/2005/8/layout/default#1"/>
    <dgm:cxn modelId="{0968F040-A21A-414E-B915-578FA34EC202}" type="presParOf" srcId="{7AE777A9-55EA-4A37-8026-475EE1653B52}" destId="{85E6BC59-6852-4A41-A3DE-E928BDB9D220}" srcOrd="7" destOrd="0" presId="urn:microsoft.com/office/officeart/2005/8/layout/default#1"/>
    <dgm:cxn modelId="{5CB7556D-397B-4EFE-99F9-40B40CFDCC27}" type="presParOf" srcId="{7AE777A9-55EA-4A37-8026-475EE1653B52}" destId="{72ABC34D-2D14-435C-8598-78B151430506}" srcOrd="8" destOrd="0" presId="urn:microsoft.com/office/officeart/2005/8/layout/default#1"/>
    <dgm:cxn modelId="{624EE968-2F79-41B4-A4DE-28D554F94984}" type="presParOf" srcId="{7AE777A9-55EA-4A37-8026-475EE1653B52}" destId="{B6181F84-5C80-4DA0-8DC3-D78F99BC1EFC}" srcOrd="9" destOrd="0" presId="urn:microsoft.com/office/officeart/2005/8/layout/default#1"/>
    <dgm:cxn modelId="{8A4C9B79-979A-466B-B5E9-52C051D5F417}"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F5EA5F-4980-4130-9488-F1800263F06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03EE3031-0431-4FC5-8C6C-11BEE5AD5C09}">
      <dgm:prSet phldrT="[Text]"/>
      <dgm:spPr>
        <a:solidFill>
          <a:srgbClr val="C4960C"/>
        </a:solidFill>
        <a:effectLst>
          <a:glow rad="228600">
            <a:schemeClr val="accent4">
              <a:satMod val="175000"/>
              <a:alpha val="40000"/>
            </a:schemeClr>
          </a:glow>
        </a:effectLst>
      </dgm:spPr>
      <dgm:t>
        <a:bodyPr/>
        <a:lstStyle/>
        <a:p>
          <a:r>
            <a:rPr lang="en-IE" dirty="0" smtClean="0"/>
            <a:t>Create the Vision </a:t>
          </a:r>
          <a:r>
            <a:rPr lang="en-IE" dirty="0"/>
            <a:t>and Strategy</a:t>
          </a:r>
        </a:p>
      </dgm:t>
    </dgm:pt>
    <dgm:pt modelId="{56B858D8-4282-4733-84D1-361C2B27616E}" type="parTrans" cxnId="{2F9B5E05-779C-45C4-8490-3FE1900EB205}">
      <dgm:prSet/>
      <dgm:spPr/>
      <dgm:t>
        <a:bodyPr/>
        <a:lstStyle/>
        <a:p>
          <a:endParaRPr lang="en-IE"/>
        </a:p>
      </dgm:t>
    </dgm:pt>
    <dgm:pt modelId="{A3F90667-BE02-4A1D-900C-E90CE90AFDF9}" type="sibTrans" cxnId="{2F9B5E05-779C-45C4-8490-3FE1900EB205}">
      <dgm:prSet/>
      <dgm:spPr/>
      <dgm:t>
        <a:bodyPr/>
        <a:lstStyle/>
        <a:p>
          <a:endParaRPr lang="en-IE"/>
        </a:p>
      </dgm:t>
    </dgm:pt>
    <dgm:pt modelId="{F6236A85-F8B1-462D-AD2C-6943DADB0AC9}">
      <dgm:prSet phldrT="[Text]"/>
      <dgm:spPr>
        <a:solidFill>
          <a:srgbClr val="C4960C"/>
        </a:solidFill>
        <a:effectLst>
          <a:glow rad="228600">
            <a:schemeClr val="accent4">
              <a:satMod val="175000"/>
              <a:alpha val="40000"/>
            </a:schemeClr>
          </a:glow>
        </a:effectLst>
      </dgm:spPr>
      <dgm:t>
        <a:bodyPr/>
        <a:lstStyle/>
        <a:p>
          <a:r>
            <a:rPr lang="en-IE" dirty="0" smtClean="0"/>
            <a:t>Shape </a:t>
          </a:r>
          <a:r>
            <a:rPr lang="en-IE" dirty="0"/>
            <a:t>the </a:t>
          </a:r>
          <a:r>
            <a:rPr lang="en-IE" dirty="0" smtClean="0"/>
            <a:t>Environment</a:t>
          </a:r>
          <a:endParaRPr lang="en-IE" dirty="0"/>
        </a:p>
      </dgm:t>
    </dgm:pt>
    <dgm:pt modelId="{07A82102-A96F-45A7-8EE5-187C1CD4A1D9}" type="parTrans" cxnId="{EC014B19-5DC2-47FC-844E-4352A7AF031C}">
      <dgm:prSet/>
      <dgm:spPr/>
      <dgm:t>
        <a:bodyPr/>
        <a:lstStyle/>
        <a:p>
          <a:endParaRPr lang="en-IE"/>
        </a:p>
      </dgm:t>
    </dgm:pt>
    <dgm:pt modelId="{B0DFE845-2FE2-480C-B2D4-B79AE1CB90E4}" type="sibTrans" cxnId="{EC014B19-5DC2-47FC-844E-4352A7AF031C}">
      <dgm:prSet/>
      <dgm:spPr/>
      <dgm:t>
        <a:bodyPr/>
        <a:lstStyle/>
        <a:p>
          <a:endParaRPr lang="en-IE"/>
        </a:p>
      </dgm:t>
    </dgm:pt>
    <dgm:pt modelId="{10A999C9-ACB7-4748-A513-29D5FE241AAA}">
      <dgm:prSet phldrT="[Text]"/>
      <dgm:spPr>
        <a:solidFill>
          <a:srgbClr val="C4960C"/>
        </a:solidFill>
        <a:effectLst>
          <a:glow rad="228600">
            <a:schemeClr val="accent4">
              <a:satMod val="175000"/>
              <a:alpha val="40000"/>
            </a:schemeClr>
          </a:glow>
        </a:effectLst>
      </dgm:spPr>
      <dgm:t>
        <a:bodyPr/>
        <a:lstStyle/>
        <a:p>
          <a:r>
            <a:rPr lang="en-IE" dirty="0" smtClean="0"/>
            <a:t>Conduct </a:t>
          </a:r>
          <a:r>
            <a:rPr lang="en-IE" dirty="0"/>
            <a:t>Practice and Competition</a:t>
          </a:r>
        </a:p>
      </dgm:t>
    </dgm:pt>
    <dgm:pt modelId="{AB576CC5-60F7-4272-B6F0-B26659B3A6C8}" type="parTrans" cxnId="{EB61ED42-77A9-4BC1-B4F4-810FB1825109}">
      <dgm:prSet/>
      <dgm:spPr/>
      <dgm:t>
        <a:bodyPr/>
        <a:lstStyle/>
        <a:p>
          <a:endParaRPr lang="en-IE"/>
        </a:p>
      </dgm:t>
    </dgm:pt>
    <dgm:pt modelId="{F7667A47-84E6-4E9F-8E5A-D2A585F76144}" type="sibTrans" cxnId="{EB61ED42-77A9-4BC1-B4F4-810FB1825109}">
      <dgm:prSet/>
      <dgm:spPr/>
      <dgm:t>
        <a:bodyPr/>
        <a:lstStyle/>
        <a:p>
          <a:endParaRPr lang="en-IE"/>
        </a:p>
      </dgm:t>
    </dgm:pt>
    <dgm:pt modelId="{2242B859-0375-4925-BDA0-AE0EA8B5BB60}">
      <dgm:prSet phldrT="[Text]"/>
      <dgm:spPr>
        <a:solidFill>
          <a:srgbClr val="C4960C"/>
        </a:solidFill>
        <a:effectLst>
          <a:glow rad="228600">
            <a:schemeClr val="accent4">
              <a:satMod val="175000"/>
              <a:alpha val="40000"/>
            </a:schemeClr>
          </a:glow>
        </a:effectLst>
      </dgm:spPr>
      <dgm:t>
        <a:bodyPr/>
        <a:lstStyle/>
        <a:p>
          <a:r>
            <a:rPr lang="en-IE" dirty="0" smtClean="0"/>
            <a:t>Read </a:t>
          </a:r>
          <a:r>
            <a:rPr lang="en-IE" dirty="0"/>
            <a:t>and </a:t>
          </a:r>
          <a:r>
            <a:rPr lang="en-IE" dirty="0" smtClean="0"/>
            <a:t>React </a:t>
          </a:r>
          <a:r>
            <a:rPr lang="en-IE" dirty="0"/>
            <a:t>to the Field</a:t>
          </a:r>
        </a:p>
      </dgm:t>
    </dgm:pt>
    <dgm:pt modelId="{53DAAF8B-2098-4499-80D3-999FC7230A90}" type="parTrans" cxnId="{E8B59615-706A-4984-B141-46BC400C7A4F}">
      <dgm:prSet/>
      <dgm:spPr/>
      <dgm:t>
        <a:bodyPr/>
        <a:lstStyle/>
        <a:p>
          <a:endParaRPr lang="en-IE"/>
        </a:p>
      </dgm:t>
    </dgm:pt>
    <dgm:pt modelId="{CE49FA25-1970-4482-BE32-6CEA694F8FB1}" type="sibTrans" cxnId="{E8B59615-706A-4984-B141-46BC400C7A4F}">
      <dgm:prSet/>
      <dgm:spPr/>
      <dgm:t>
        <a:bodyPr/>
        <a:lstStyle/>
        <a:p>
          <a:endParaRPr lang="en-IE"/>
        </a:p>
      </dgm:t>
    </dgm:pt>
    <dgm:pt modelId="{50384133-FC9F-47BA-9001-829B5B052B6B}">
      <dgm:prSet phldrT="[Text]"/>
      <dgm:spPr>
        <a:solidFill>
          <a:srgbClr val="C4960C"/>
        </a:solidFill>
        <a:effectLst>
          <a:glow rad="228600">
            <a:schemeClr val="accent4">
              <a:satMod val="175000"/>
              <a:alpha val="40000"/>
            </a:schemeClr>
          </a:glow>
        </a:effectLst>
      </dgm:spPr>
      <dgm:t>
        <a:bodyPr/>
        <a:lstStyle/>
        <a:p>
          <a:r>
            <a:rPr lang="en-IE" dirty="0" smtClean="0"/>
            <a:t>Reflect </a:t>
          </a:r>
          <a:r>
            <a:rPr lang="en-IE" dirty="0"/>
            <a:t>and </a:t>
          </a:r>
          <a:r>
            <a:rPr lang="en-IE" dirty="0" smtClean="0"/>
            <a:t>Learn</a:t>
          </a:r>
          <a:endParaRPr lang="en-IE" dirty="0"/>
        </a:p>
      </dgm:t>
    </dgm:pt>
    <dgm:pt modelId="{04B9AD9B-105A-47B6-86A8-F4C2C0A839DF}" type="parTrans" cxnId="{B0D0AD66-C35F-4E86-A927-20A656FABFBA}">
      <dgm:prSet/>
      <dgm:spPr/>
      <dgm:t>
        <a:bodyPr/>
        <a:lstStyle/>
        <a:p>
          <a:endParaRPr lang="en-IE"/>
        </a:p>
      </dgm:t>
    </dgm:pt>
    <dgm:pt modelId="{6F56DD6D-4AAA-4B34-86E2-B64FEE342420}" type="sibTrans" cxnId="{B0D0AD66-C35F-4E86-A927-20A656FABFBA}">
      <dgm:prSet/>
      <dgm:spPr/>
      <dgm:t>
        <a:bodyPr/>
        <a:lstStyle/>
        <a:p>
          <a:endParaRPr lang="en-IE"/>
        </a:p>
      </dgm:t>
    </dgm:pt>
    <dgm:pt modelId="{7B36BEA8-028E-4F9A-84B8-3B83607A0899}">
      <dgm:prSet/>
      <dgm:spPr>
        <a:solidFill>
          <a:srgbClr val="C4960C"/>
        </a:solidFill>
        <a:effectLst>
          <a:glow rad="228600">
            <a:schemeClr val="accent4">
              <a:satMod val="175000"/>
              <a:alpha val="40000"/>
            </a:schemeClr>
          </a:glow>
        </a:effectLst>
      </dgm:spPr>
      <dgm:t>
        <a:bodyPr/>
        <a:lstStyle/>
        <a:p>
          <a:r>
            <a:rPr lang="en-IE" dirty="0" smtClean="0"/>
            <a:t>Build </a:t>
          </a:r>
          <a:r>
            <a:rPr lang="en-IE" dirty="0"/>
            <a:t>Relationships and </a:t>
          </a:r>
          <a:r>
            <a:rPr lang="en-IE" dirty="0" smtClean="0"/>
            <a:t>Influence</a:t>
          </a:r>
          <a:endParaRPr lang="en-IE" dirty="0"/>
        </a:p>
      </dgm:t>
    </dgm:pt>
    <dgm:pt modelId="{6DAED53E-4BF5-4A79-AB79-8FEBFC1D513F}" type="parTrans" cxnId="{DAE595B5-90A9-447C-829F-14A396EEE5FD}">
      <dgm:prSet/>
      <dgm:spPr/>
      <dgm:t>
        <a:bodyPr/>
        <a:lstStyle/>
        <a:p>
          <a:endParaRPr lang="en-IE"/>
        </a:p>
      </dgm:t>
    </dgm:pt>
    <dgm:pt modelId="{731D8F79-6146-4130-8966-D1EF09FDC4A2}" type="sibTrans" cxnId="{DAE595B5-90A9-447C-829F-14A396EEE5FD}">
      <dgm:prSet/>
      <dgm:spPr/>
      <dgm:t>
        <a:bodyPr/>
        <a:lstStyle/>
        <a:p>
          <a:endParaRPr lang="en-IE"/>
        </a:p>
      </dgm:t>
    </dgm:pt>
    <dgm:pt modelId="{7AE777A9-55EA-4A37-8026-475EE1653B52}" type="pres">
      <dgm:prSet presAssocID="{84F5EA5F-4980-4130-9488-F1800263F06D}" presName="diagram" presStyleCnt="0">
        <dgm:presLayoutVars>
          <dgm:dir/>
          <dgm:resizeHandles val="exact"/>
        </dgm:presLayoutVars>
      </dgm:prSet>
      <dgm:spPr/>
      <dgm:t>
        <a:bodyPr/>
        <a:lstStyle/>
        <a:p>
          <a:endParaRPr lang="en-IE"/>
        </a:p>
      </dgm:t>
    </dgm:pt>
    <dgm:pt modelId="{0D662E54-2D4D-4226-8C92-E0DD27515732}" type="pres">
      <dgm:prSet presAssocID="{03EE3031-0431-4FC5-8C6C-11BEE5AD5C09}" presName="node" presStyleLbl="node1" presStyleIdx="0" presStyleCnt="6" custLinFactNeighborX="-3676">
        <dgm:presLayoutVars>
          <dgm:bulletEnabled val="1"/>
        </dgm:presLayoutVars>
      </dgm:prSet>
      <dgm:spPr/>
      <dgm:t>
        <a:bodyPr/>
        <a:lstStyle/>
        <a:p>
          <a:endParaRPr lang="en-IE"/>
        </a:p>
      </dgm:t>
    </dgm:pt>
    <dgm:pt modelId="{906397CD-828B-46C3-BAFA-26666FA06DB3}" type="pres">
      <dgm:prSet presAssocID="{A3F90667-BE02-4A1D-900C-E90CE90AFDF9}" presName="sibTrans" presStyleCnt="0"/>
      <dgm:spPr/>
    </dgm:pt>
    <dgm:pt modelId="{714F76CE-7882-437A-89F5-E9B8EA2A499B}" type="pres">
      <dgm:prSet presAssocID="{F6236A85-F8B1-462D-AD2C-6943DADB0AC9}" presName="node" presStyleLbl="node1" presStyleIdx="1" presStyleCnt="6" custLinFactNeighborX="-1465">
        <dgm:presLayoutVars>
          <dgm:bulletEnabled val="1"/>
        </dgm:presLayoutVars>
      </dgm:prSet>
      <dgm:spPr/>
      <dgm:t>
        <a:bodyPr/>
        <a:lstStyle/>
        <a:p>
          <a:endParaRPr lang="en-IE"/>
        </a:p>
      </dgm:t>
    </dgm:pt>
    <dgm:pt modelId="{2E5F827B-9428-4E03-924F-2F6785B1637D}" type="pres">
      <dgm:prSet presAssocID="{B0DFE845-2FE2-480C-B2D4-B79AE1CB90E4}" presName="sibTrans" presStyleCnt="0"/>
      <dgm:spPr/>
    </dgm:pt>
    <dgm:pt modelId="{8ACCDAE5-8B66-4383-AB23-26E5EADE502B}" type="pres">
      <dgm:prSet presAssocID="{10A999C9-ACB7-4748-A513-29D5FE241AAA}" presName="node" presStyleLbl="node1" presStyleIdx="2" presStyleCnt="6" custLinFactNeighborX="-3676" custLinFactNeighborY="2719">
        <dgm:presLayoutVars>
          <dgm:bulletEnabled val="1"/>
        </dgm:presLayoutVars>
      </dgm:prSet>
      <dgm:spPr/>
      <dgm:t>
        <a:bodyPr/>
        <a:lstStyle/>
        <a:p>
          <a:endParaRPr lang="en-IE"/>
        </a:p>
      </dgm:t>
    </dgm:pt>
    <dgm:pt modelId="{3C77A471-23EC-46D2-AA19-7EDDEDC14859}" type="pres">
      <dgm:prSet presAssocID="{F7667A47-84E6-4E9F-8E5A-D2A585F76144}" presName="sibTrans" presStyleCnt="0"/>
      <dgm:spPr/>
    </dgm:pt>
    <dgm:pt modelId="{E418BA4D-ABA1-4AEA-82EF-7527229F8C9D}" type="pres">
      <dgm:prSet presAssocID="{2242B859-0375-4925-BDA0-AE0EA8B5BB60}" presName="node" presStyleLbl="node1" presStyleIdx="3" presStyleCnt="6">
        <dgm:presLayoutVars>
          <dgm:bulletEnabled val="1"/>
        </dgm:presLayoutVars>
      </dgm:prSet>
      <dgm:spPr/>
      <dgm:t>
        <a:bodyPr/>
        <a:lstStyle/>
        <a:p>
          <a:endParaRPr lang="en-IE"/>
        </a:p>
      </dgm:t>
    </dgm:pt>
    <dgm:pt modelId="{85E6BC59-6852-4A41-A3DE-E928BDB9D220}" type="pres">
      <dgm:prSet presAssocID="{CE49FA25-1970-4482-BE32-6CEA694F8FB1}" presName="sibTrans" presStyleCnt="0"/>
      <dgm:spPr/>
    </dgm:pt>
    <dgm:pt modelId="{72ABC34D-2D14-435C-8598-78B151430506}" type="pres">
      <dgm:prSet presAssocID="{50384133-FC9F-47BA-9001-829B5B052B6B}" presName="node" presStyleLbl="node1" presStyleIdx="4" presStyleCnt="6">
        <dgm:presLayoutVars>
          <dgm:bulletEnabled val="1"/>
        </dgm:presLayoutVars>
      </dgm:prSet>
      <dgm:spPr/>
      <dgm:t>
        <a:bodyPr/>
        <a:lstStyle/>
        <a:p>
          <a:endParaRPr lang="en-IE"/>
        </a:p>
      </dgm:t>
    </dgm:pt>
    <dgm:pt modelId="{B6181F84-5C80-4DA0-8DC3-D78F99BC1EFC}" type="pres">
      <dgm:prSet presAssocID="{6F56DD6D-4AAA-4B34-86E2-B64FEE342420}" presName="sibTrans" presStyleCnt="0"/>
      <dgm:spPr/>
    </dgm:pt>
    <dgm:pt modelId="{F3B56118-97DA-46C9-9C9F-D423EF3E0593}" type="pres">
      <dgm:prSet presAssocID="{7B36BEA8-028E-4F9A-84B8-3B83607A0899}" presName="node" presStyleLbl="node1" presStyleIdx="5" presStyleCnt="6" custLinFactNeighborX="-3676">
        <dgm:presLayoutVars>
          <dgm:bulletEnabled val="1"/>
        </dgm:presLayoutVars>
      </dgm:prSet>
      <dgm:spPr/>
      <dgm:t>
        <a:bodyPr/>
        <a:lstStyle/>
        <a:p>
          <a:endParaRPr lang="en-IE"/>
        </a:p>
      </dgm:t>
    </dgm:pt>
  </dgm:ptLst>
  <dgm:cxnLst>
    <dgm:cxn modelId="{8FC3632E-2209-495C-9BE9-66C8CACAE83B}" type="presOf" srcId="{84F5EA5F-4980-4130-9488-F1800263F06D}" destId="{7AE777A9-55EA-4A37-8026-475EE1653B52}" srcOrd="0" destOrd="0" presId="urn:microsoft.com/office/officeart/2005/8/layout/default#1"/>
    <dgm:cxn modelId="{DAE595B5-90A9-447C-829F-14A396EEE5FD}" srcId="{84F5EA5F-4980-4130-9488-F1800263F06D}" destId="{7B36BEA8-028E-4F9A-84B8-3B83607A0899}" srcOrd="5" destOrd="0" parTransId="{6DAED53E-4BF5-4A79-AB79-8FEBFC1D513F}" sibTransId="{731D8F79-6146-4130-8966-D1EF09FDC4A2}"/>
    <dgm:cxn modelId="{E8B59615-706A-4984-B141-46BC400C7A4F}" srcId="{84F5EA5F-4980-4130-9488-F1800263F06D}" destId="{2242B859-0375-4925-BDA0-AE0EA8B5BB60}" srcOrd="3" destOrd="0" parTransId="{53DAAF8B-2098-4499-80D3-999FC7230A90}" sibTransId="{CE49FA25-1970-4482-BE32-6CEA694F8FB1}"/>
    <dgm:cxn modelId="{EC014B19-5DC2-47FC-844E-4352A7AF031C}" srcId="{84F5EA5F-4980-4130-9488-F1800263F06D}" destId="{F6236A85-F8B1-462D-AD2C-6943DADB0AC9}" srcOrd="1" destOrd="0" parTransId="{07A82102-A96F-45A7-8EE5-187C1CD4A1D9}" sibTransId="{B0DFE845-2FE2-480C-B2D4-B79AE1CB90E4}"/>
    <dgm:cxn modelId="{FDAD6DE7-B579-4723-9F45-AA9965F0CF1E}" type="presOf" srcId="{10A999C9-ACB7-4748-A513-29D5FE241AAA}" destId="{8ACCDAE5-8B66-4383-AB23-26E5EADE502B}" srcOrd="0" destOrd="0" presId="urn:microsoft.com/office/officeart/2005/8/layout/default#1"/>
    <dgm:cxn modelId="{2F9B5E05-779C-45C4-8490-3FE1900EB205}" srcId="{84F5EA5F-4980-4130-9488-F1800263F06D}" destId="{03EE3031-0431-4FC5-8C6C-11BEE5AD5C09}" srcOrd="0" destOrd="0" parTransId="{56B858D8-4282-4733-84D1-361C2B27616E}" sibTransId="{A3F90667-BE02-4A1D-900C-E90CE90AFDF9}"/>
    <dgm:cxn modelId="{4200A8EE-9509-4BEF-90FC-D23FE1CE4CAE}" type="presOf" srcId="{2242B859-0375-4925-BDA0-AE0EA8B5BB60}" destId="{E418BA4D-ABA1-4AEA-82EF-7527229F8C9D}" srcOrd="0" destOrd="0" presId="urn:microsoft.com/office/officeart/2005/8/layout/default#1"/>
    <dgm:cxn modelId="{6E49C3EA-E784-46CB-80C2-1B7B9A9F8CB0}" type="presOf" srcId="{F6236A85-F8B1-462D-AD2C-6943DADB0AC9}" destId="{714F76CE-7882-437A-89F5-E9B8EA2A499B}" srcOrd="0" destOrd="0" presId="urn:microsoft.com/office/officeart/2005/8/layout/default#1"/>
    <dgm:cxn modelId="{1189B2EB-9D29-44E1-B44C-A8088CE6E808}" type="presOf" srcId="{50384133-FC9F-47BA-9001-829B5B052B6B}" destId="{72ABC34D-2D14-435C-8598-78B151430506}" srcOrd="0" destOrd="0" presId="urn:microsoft.com/office/officeart/2005/8/layout/default#1"/>
    <dgm:cxn modelId="{260576D2-2D87-4D3E-A9D8-2A8425372074}" type="presOf" srcId="{7B36BEA8-028E-4F9A-84B8-3B83607A0899}" destId="{F3B56118-97DA-46C9-9C9F-D423EF3E0593}" srcOrd="0" destOrd="0" presId="urn:microsoft.com/office/officeart/2005/8/layout/default#1"/>
    <dgm:cxn modelId="{EB61ED42-77A9-4BC1-B4F4-810FB1825109}" srcId="{84F5EA5F-4980-4130-9488-F1800263F06D}" destId="{10A999C9-ACB7-4748-A513-29D5FE241AAA}" srcOrd="2" destOrd="0" parTransId="{AB576CC5-60F7-4272-B6F0-B26659B3A6C8}" sibTransId="{F7667A47-84E6-4E9F-8E5A-D2A585F76144}"/>
    <dgm:cxn modelId="{D707C694-B57E-4BDB-8643-074D9F42E76C}" type="presOf" srcId="{03EE3031-0431-4FC5-8C6C-11BEE5AD5C09}" destId="{0D662E54-2D4D-4226-8C92-E0DD27515732}" srcOrd="0" destOrd="0" presId="urn:microsoft.com/office/officeart/2005/8/layout/default#1"/>
    <dgm:cxn modelId="{B0D0AD66-C35F-4E86-A927-20A656FABFBA}" srcId="{84F5EA5F-4980-4130-9488-F1800263F06D}" destId="{50384133-FC9F-47BA-9001-829B5B052B6B}" srcOrd="4" destOrd="0" parTransId="{04B9AD9B-105A-47B6-86A8-F4C2C0A839DF}" sibTransId="{6F56DD6D-4AAA-4B34-86E2-B64FEE342420}"/>
    <dgm:cxn modelId="{7E9B199C-BE83-4165-8129-C8FFB06DC304}" type="presParOf" srcId="{7AE777A9-55EA-4A37-8026-475EE1653B52}" destId="{0D662E54-2D4D-4226-8C92-E0DD27515732}" srcOrd="0" destOrd="0" presId="urn:microsoft.com/office/officeart/2005/8/layout/default#1"/>
    <dgm:cxn modelId="{A9CF5F9E-9899-411E-BCBC-8C2DCF8D9CD2}" type="presParOf" srcId="{7AE777A9-55EA-4A37-8026-475EE1653B52}" destId="{906397CD-828B-46C3-BAFA-26666FA06DB3}" srcOrd="1" destOrd="0" presId="urn:microsoft.com/office/officeart/2005/8/layout/default#1"/>
    <dgm:cxn modelId="{0CAFA7BE-35CA-4A65-A348-524B10501611}" type="presParOf" srcId="{7AE777A9-55EA-4A37-8026-475EE1653B52}" destId="{714F76CE-7882-437A-89F5-E9B8EA2A499B}" srcOrd="2" destOrd="0" presId="urn:microsoft.com/office/officeart/2005/8/layout/default#1"/>
    <dgm:cxn modelId="{1181B838-2F4F-407E-B614-EFC0AC5A35CA}" type="presParOf" srcId="{7AE777A9-55EA-4A37-8026-475EE1653B52}" destId="{2E5F827B-9428-4E03-924F-2F6785B1637D}" srcOrd="3" destOrd="0" presId="urn:microsoft.com/office/officeart/2005/8/layout/default#1"/>
    <dgm:cxn modelId="{D471D870-54E5-48FA-BAE3-52BBD6B51BB3}" type="presParOf" srcId="{7AE777A9-55EA-4A37-8026-475EE1653B52}" destId="{8ACCDAE5-8B66-4383-AB23-26E5EADE502B}" srcOrd="4" destOrd="0" presId="urn:microsoft.com/office/officeart/2005/8/layout/default#1"/>
    <dgm:cxn modelId="{8EB257C4-41BE-4616-8AA8-C5A12D9DE37B}" type="presParOf" srcId="{7AE777A9-55EA-4A37-8026-475EE1653B52}" destId="{3C77A471-23EC-46D2-AA19-7EDDEDC14859}" srcOrd="5" destOrd="0" presId="urn:microsoft.com/office/officeart/2005/8/layout/default#1"/>
    <dgm:cxn modelId="{12BB20E0-78B2-46A5-8BA9-482A8F9411AB}" type="presParOf" srcId="{7AE777A9-55EA-4A37-8026-475EE1653B52}" destId="{E418BA4D-ABA1-4AEA-82EF-7527229F8C9D}" srcOrd="6" destOrd="0" presId="urn:microsoft.com/office/officeart/2005/8/layout/default#1"/>
    <dgm:cxn modelId="{98C6F596-ECF2-4D22-A9BF-3B7826053EA4}" type="presParOf" srcId="{7AE777A9-55EA-4A37-8026-475EE1653B52}" destId="{85E6BC59-6852-4A41-A3DE-E928BDB9D220}" srcOrd="7" destOrd="0" presId="urn:microsoft.com/office/officeart/2005/8/layout/default#1"/>
    <dgm:cxn modelId="{E2BEBBC3-51D1-4A8E-8D77-617F7C52260B}" type="presParOf" srcId="{7AE777A9-55EA-4A37-8026-475EE1653B52}" destId="{72ABC34D-2D14-435C-8598-78B151430506}" srcOrd="8" destOrd="0" presId="urn:microsoft.com/office/officeart/2005/8/layout/default#1"/>
    <dgm:cxn modelId="{713F3D91-E08B-448F-923B-FB2AD1A5FC26}" type="presParOf" srcId="{7AE777A9-55EA-4A37-8026-475EE1653B52}" destId="{B6181F84-5C80-4DA0-8DC3-D78F99BC1EFC}" srcOrd="9" destOrd="0" presId="urn:microsoft.com/office/officeart/2005/8/layout/default#1"/>
    <dgm:cxn modelId="{8D8836CD-E05B-4125-B9BD-A250C6C7DE1C}" type="presParOf" srcId="{7AE777A9-55EA-4A37-8026-475EE1653B52}" destId="{F3B56118-97DA-46C9-9C9F-D423EF3E0593}"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Create the Vision </a:t>
          </a:r>
          <a:r>
            <a:rPr lang="en-IE" sz="2500" kern="1200" dirty="0"/>
            <a:t>and Strategy</a:t>
          </a:r>
        </a:p>
      </dsp:txBody>
      <dsp:txXfrm>
        <a:off x="0" y="626694"/>
        <a:ext cx="2137737" cy="1282642"/>
      </dsp:txXfrm>
    </dsp:sp>
    <dsp:sp modelId="{714F76CE-7882-437A-89F5-E9B8EA2A499B}">
      <dsp:nvSpPr>
        <dsp:cNvPr id="0" name=""/>
        <dsp:cNvSpPr/>
      </dsp:nvSpPr>
      <dsp:spPr>
        <a:xfrm>
          <a:off x="2320193"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Shape </a:t>
          </a:r>
          <a:r>
            <a:rPr lang="en-IE" sz="2500" kern="1200" dirty="0"/>
            <a:t>the </a:t>
          </a:r>
          <a:r>
            <a:rPr lang="en-IE" sz="2500" kern="1200" dirty="0" smtClean="0"/>
            <a:t>Environment</a:t>
          </a:r>
          <a:endParaRPr lang="en-IE" sz="2500" kern="1200" dirty="0"/>
        </a:p>
      </dsp:txBody>
      <dsp:txXfrm>
        <a:off x="2320193" y="626694"/>
        <a:ext cx="2137737" cy="1282642"/>
      </dsp:txXfrm>
    </dsp:sp>
    <dsp:sp modelId="{8ACCDAE5-8B66-4383-AB23-26E5EADE502B}">
      <dsp:nvSpPr>
        <dsp:cNvPr id="0" name=""/>
        <dsp:cNvSpPr/>
      </dsp:nvSpPr>
      <dsp:spPr>
        <a:xfrm>
          <a:off x="4624439"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Conduct </a:t>
          </a:r>
          <a:r>
            <a:rPr lang="en-IE" sz="2500" kern="1200" dirty="0"/>
            <a:t>Practice and Competition</a:t>
          </a:r>
        </a:p>
      </dsp:txBody>
      <dsp:txXfrm>
        <a:off x="4624439" y="626694"/>
        <a:ext cx="2137737" cy="1282642"/>
      </dsp:txXfrm>
    </dsp:sp>
    <dsp:sp modelId="{E418BA4D-ABA1-4AEA-82EF-7527229F8C9D}">
      <dsp:nvSpPr>
        <dsp:cNvPr id="0" name=""/>
        <dsp:cNvSpPr/>
      </dsp:nvSpPr>
      <dsp:spPr>
        <a:xfrm>
          <a:off x="0"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Read </a:t>
          </a:r>
          <a:r>
            <a:rPr lang="en-IE" sz="2500" kern="1200" dirty="0"/>
            <a:t>and </a:t>
          </a:r>
          <a:r>
            <a:rPr lang="en-IE" sz="2500" kern="1200" dirty="0" smtClean="0"/>
            <a:t>React </a:t>
          </a:r>
          <a:r>
            <a:rPr lang="en-IE" sz="2500" kern="1200" dirty="0"/>
            <a:t>to the Field</a:t>
          </a:r>
        </a:p>
      </dsp:txBody>
      <dsp:txXfrm>
        <a:off x="0" y="2123110"/>
        <a:ext cx="2137737" cy="1282642"/>
      </dsp:txXfrm>
    </dsp:sp>
    <dsp:sp modelId="{72ABC34D-2D14-435C-8598-78B151430506}">
      <dsp:nvSpPr>
        <dsp:cNvPr id="0" name=""/>
        <dsp:cNvSpPr/>
      </dsp:nvSpPr>
      <dsp:spPr>
        <a:xfrm>
          <a:off x="2351511"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Reflect </a:t>
          </a:r>
          <a:r>
            <a:rPr lang="en-IE" sz="2500" kern="1200" dirty="0"/>
            <a:t>and </a:t>
          </a:r>
          <a:r>
            <a:rPr lang="en-IE" sz="2500" kern="1200" dirty="0" smtClean="0"/>
            <a:t>Learn</a:t>
          </a:r>
          <a:endParaRPr lang="en-IE" sz="2500" kern="1200" dirty="0"/>
        </a:p>
      </dsp:txBody>
      <dsp:txXfrm>
        <a:off x="2351511" y="2123110"/>
        <a:ext cx="2137737" cy="1282642"/>
      </dsp:txXfrm>
    </dsp:sp>
    <dsp:sp modelId="{F3B56118-97DA-46C9-9C9F-D423EF3E0593}">
      <dsp:nvSpPr>
        <dsp:cNvPr id="0" name=""/>
        <dsp:cNvSpPr/>
      </dsp:nvSpPr>
      <dsp:spPr>
        <a:xfrm>
          <a:off x="4624439"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Build </a:t>
          </a:r>
          <a:r>
            <a:rPr lang="en-IE" sz="2500" kern="1200" dirty="0"/>
            <a:t>Relationships and </a:t>
          </a:r>
          <a:r>
            <a:rPr lang="en-IE" sz="2500" kern="1200" dirty="0" smtClean="0"/>
            <a:t>Influence</a:t>
          </a:r>
          <a:endParaRPr lang="en-IE" sz="2500" kern="1200" dirty="0"/>
        </a:p>
      </dsp:txBody>
      <dsp:txXfrm>
        <a:off x="4624439" y="2123110"/>
        <a:ext cx="2137737" cy="12826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Create the Vision </a:t>
          </a:r>
          <a:r>
            <a:rPr lang="en-IE" sz="2500" kern="1200" dirty="0"/>
            <a:t>and Strategy</a:t>
          </a:r>
        </a:p>
      </dsp:txBody>
      <dsp:txXfrm>
        <a:off x="0" y="626694"/>
        <a:ext cx="2137737" cy="1282642"/>
      </dsp:txXfrm>
    </dsp:sp>
    <dsp:sp modelId="{714F76CE-7882-437A-89F5-E9B8EA2A499B}">
      <dsp:nvSpPr>
        <dsp:cNvPr id="0" name=""/>
        <dsp:cNvSpPr/>
      </dsp:nvSpPr>
      <dsp:spPr>
        <a:xfrm>
          <a:off x="2320193"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Shape </a:t>
          </a:r>
          <a:r>
            <a:rPr lang="en-IE" sz="2500" kern="1200" dirty="0"/>
            <a:t>the </a:t>
          </a:r>
          <a:r>
            <a:rPr lang="en-IE" sz="2500" kern="1200" dirty="0" smtClean="0"/>
            <a:t>Environment</a:t>
          </a:r>
          <a:endParaRPr lang="en-IE" sz="2500" kern="1200" dirty="0"/>
        </a:p>
      </dsp:txBody>
      <dsp:txXfrm>
        <a:off x="2320193" y="626694"/>
        <a:ext cx="2137737" cy="1282642"/>
      </dsp:txXfrm>
    </dsp:sp>
    <dsp:sp modelId="{8ACCDAE5-8B66-4383-AB23-26E5EADE502B}">
      <dsp:nvSpPr>
        <dsp:cNvPr id="0" name=""/>
        <dsp:cNvSpPr/>
      </dsp:nvSpPr>
      <dsp:spPr>
        <a:xfrm>
          <a:off x="4624439" y="661569"/>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Conduct </a:t>
          </a:r>
          <a:r>
            <a:rPr lang="en-IE" sz="2500" kern="1200" dirty="0"/>
            <a:t>Practice and Competition</a:t>
          </a:r>
        </a:p>
      </dsp:txBody>
      <dsp:txXfrm>
        <a:off x="4624439" y="661569"/>
        <a:ext cx="2137737" cy="1282642"/>
      </dsp:txXfrm>
    </dsp:sp>
    <dsp:sp modelId="{E418BA4D-ABA1-4AEA-82EF-7527229F8C9D}">
      <dsp:nvSpPr>
        <dsp:cNvPr id="0" name=""/>
        <dsp:cNvSpPr/>
      </dsp:nvSpPr>
      <dsp:spPr>
        <a:xfrm>
          <a:off x="0"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Read </a:t>
          </a:r>
          <a:r>
            <a:rPr lang="en-IE" sz="2500" kern="1200" dirty="0"/>
            <a:t>and </a:t>
          </a:r>
          <a:r>
            <a:rPr lang="en-IE" sz="2500" kern="1200" dirty="0" smtClean="0"/>
            <a:t>React </a:t>
          </a:r>
          <a:r>
            <a:rPr lang="en-IE" sz="2500" kern="1200" dirty="0"/>
            <a:t>to the Field</a:t>
          </a:r>
        </a:p>
      </dsp:txBody>
      <dsp:txXfrm>
        <a:off x="0" y="2123110"/>
        <a:ext cx="2137737" cy="1282642"/>
      </dsp:txXfrm>
    </dsp:sp>
    <dsp:sp modelId="{72ABC34D-2D14-435C-8598-78B151430506}">
      <dsp:nvSpPr>
        <dsp:cNvPr id="0" name=""/>
        <dsp:cNvSpPr/>
      </dsp:nvSpPr>
      <dsp:spPr>
        <a:xfrm>
          <a:off x="2351511"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Reflect </a:t>
          </a:r>
          <a:r>
            <a:rPr lang="en-IE" sz="2500" kern="1200" dirty="0"/>
            <a:t>and </a:t>
          </a:r>
          <a:r>
            <a:rPr lang="en-IE" sz="2500" kern="1200" dirty="0" smtClean="0"/>
            <a:t>Learn</a:t>
          </a:r>
          <a:endParaRPr lang="en-IE" sz="2500" kern="1200" dirty="0"/>
        </a:p>
      </dsp:txBody>
      <dsp:txXfrm>
        <a:off x="2351511" y="2123110"/>
        <a:ext cx="2137737" cy="1282642"/>
      </dsp:txXfrm>
    </dsp:sp>
    <dsp:sp modelId="{F3B56118-97DA-46C9-9C9F-D423EF3E0593}">
      <dsp:nvSpPr>
        <dsp:cNvPr id="0" name=""/>
        <dsp:cNvSpPr/>
      </dsp:nvSpPr>
      <dsp:spPr>
        <a:xfrm>
          <a:off x="4624439"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Build </a:t>
          </a:r>
          <a:r>
            <a:rPr lang="en-IE" sz="2500" kern="1200" dirty="0"/>
            <a:t>Relationships and </a:t>
          </a:r>
          <a:r>
            <a:rPr lang="en-IE" sz="2500" kern="1200" dirty="0" smtClean="0"/>
            <a:t>Influence</a:t>
          </a:r>
          <a:endParaRPr lang="en-IE" sz="2500" kern="1200" dirty="0"/>
        </a:p>
      </dsp:txBody>
      <dsp:txXfrm>
        <a:off x="4624439" y="2123110"/>
        <a:ext cx="2137737" cy="12826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Create the Vision </a:t>
          </a:r>
          <a:r>
            <a:rPr lang="en-IE" sz="2500" kern="1200" dirty="0"/>
            <a:t>and Strategy</a:t>
          </a:r>
        </a:p>
      </dsp:txBody>
      <dsp:txXfrm>
        <a:off x="0" y="626694"/>
        <a:ext cx="2137737" cy="1282642"/>
      </dsp:txXfrm>
    </dsp:sp>
    <dsp:sp modelId="{714F76CE-7882-437A-89F5-E9B8EA2A499B}">
      <dsp:nvSpPr>
        <dsp:cNvPr id="0" name=""/>
        <dsp:cNvSpPr/>
      </dsp:nvSpPr>
      <dsp:spPr>
        <a:xfrm>
          <a:off x="2320193"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Shape </a:t>
          </a:r>
          <a:r>
            <a:rPr lang="en-IE" sz="2500" kern="1200" dirty="0"/>
            <a:t>the </a:t>
          </a:r>
          <a:r>
            <a:rPr lang="en-IE" sz="2500" kern="1200" dirty="0" smtClean="0"/>
            <a:t>Environment</a:t>
          </a:r>
          <a:endParaRPr lang="en-IE" sz="2500" kern="1200" dirty="0"/>
        </a:p>
      </dsp:txBody>
      <dsp:txXfrm>
        <a:off x="2320193" y="626694"/>
        <a:ext cx="2137737" cy="1282642"/>
      </dsp:txXfrm>
    </dsp:sp>
    <dsp:sp modelId="{8ACCDAE5-8B66-4383-AB23-26E5EADE502B}">
      <dsp:nvSpPr>
        <dsp:cNvPr id="0" name=""/>
        <dsp:cNvSpPr/>
      </dsp:nvSpPr>
      <dsp:spPr>
        <a:xfrm>
          <a:off x="4624439" y="661569"/>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Conduct </a:t>
          </a:r>
          <a:r>
            <a:rPr lang="en-IE" sz="2500" kern="1200" dirty="0"/>
            <a:t>Practice and Competition</a:t>
          </a:r>
        </a:p>
      </dsp:txBody>
      <dsp:txXfrm>
        <a:off x="4624439" y="661569"/>
        <a:ext cx="2137737" cy="1282642"/>
      </dsp:txXfrm>
    </dsp:sp>
    <dsp:sp modelId="{E418BA4D-ABA1-4AEA-82EF-7527229F8C9D}">
      <dsp:nvSpPr>
        <dsp:cNvPr id="0" name=""/>
        <dsp:cNvSpPr/>
      </dsp:nvSpPr>
      <dsp:spPr>
        <a:xfrm>
          <a:off x="0"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Read </a:t>
          </a:r>
          <a:r>
            <a:rPr lang="en-IE" sz="2500" kern="1200" dirty="0"/>
            <a:t>and </a:t>
          </a:r>
          <a:r>
            <a:rPr lang="en-IE" sz="2500" kern="1200" dirty="0" smtClean="0"/>
            <a:t>React </a:t>
          </a:r>
          <a:r>
            <a:rPr lang="en-IE" sz="2500" kern="1200" dirty="0"/>
            <a:t>to the Field</a:t>
          </a:r>
        </a:p>
      </dsp:txBody>
      <dsp:txXfrm>
        <a:off x="0" y="2123110"/>
        <a:ext cx="2137737" cy="1282642"/>
      </dsp:txXfrm>
    </dsp:sp>
    <dsp:sp modelId="{72ABC34D-2D14-435C-8598-78B151430506}">
      <dsp:nvSpPr>
        <dsp:cNvPr id="0" name=""/>
        <dsp:cNvSpPr/>
      </dsp:nvSpPr>
      <dsp:spPr>
        <a:xfrm>
          <a:off x="2351511"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Reflect </a:t>
          </a:r>
          <a:r>
            <a:rPr lang="en-IE" sz="2500" kern="1200" dirty="0"/>
            <a:t>and </a:t>
          </a:r>
          <a:r>
            <a:rPr lang="en-IE" sz="2500" kern="1200" dirty="0" smtClean="0"/>
            <a:t>Learn</a:t>
          </a:r>
          <a:endParaRPr lang="en-IE" sz="2500" kern="1200" dirty="0"/>
        </a:p>
      </dsp:txBody>
      <dsp:txXfrm>
        <a:off x="2351511" y="2123110"/>
        <a:ext cx="2137737" cy="1282642"/>
      </dsp:txXfrm>
    </dsp:sp>
    <dsp:sp modelId="{F3B56118-97DA-46C9-9C9F-D423EF3E0593}">
      <dsp:nvSpPr>
        <dsp:cNvPr id="0" name=""/>
        <dsp:cNvSpPr/>
      </dsp:nvSpPr>
      <dsp:spPr>
        <a:xfrm>
          <a:off x="4624439"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Build </a:t>
          </a:r>
          <a:r>
            <a:rPr lang="en-IE" sz="2500" kern="1200" dirty="0"/>
            <a:t>Relationships and </a:t>
          </a:r>
          <a:r>
            <a:rPr lang="en-IE" sz="2500" kern="1200" dirty="0" smtClean="0"/>
            <a:t>Influence</a:t>
          </a:r>
          <a:endParaRPr lang="en-IE" sz="2500" kern="1200" dirty="0"/>
        </a:p>
      </dsp:txBody>
      <dsp:txXfrm>
        <a:off x="4624439" y="2123110"/>
        <a:ext cx="2137737" cy="12826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Create the Vision </a:t>
          </a:r>
          <a:r>
            <a:rPr lang="en-IE" sz="2500" kern="1200" dirty="0"/>
            <a:t>and Strategy</a:t>
          </a:r>
        </a:p>
      </dsp:txBody>
      <dsp:txXfrm>
        <a:off x="0" y="626694"/>
        <a:ext cx="2137737" cy="1282642"/>
      </dsp:txXfrm>
    </dsp:sp>
    <dsp:sp modelId="{714F76CE-7882-437A-89F5-E9B8EA2A499B}">
      <dsp:nvSpPr>
        <dsp:cNvPr id="0" name=""/>
        <dsp:cNvSpPr/>
      </dsp:nvSpPr>
      <dsp:spPr>
        <a:xfrm>
          <a:off x="2320193"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Shape </a:t>
          </a:r>
          <a:r>
            <a:rPr lang="en-IE" sz="2500" kern="1200" dirty="0"/>
            <a:t>the </a:t>
          </a:r>
          <a:r>
            <a:rPr lang="en-IE" sz="2500" kern="1200" dirty="0" smtClean="0"/>
            <a:t>Environment</a:t>
          </a:r>
          <a:endParaRPr lang="en-IE" sz="2500" kern="1200" dirty="0"/>
        </a:p>
      </dsp:txBody>
      <dsp:txXfrm>
        <a:off x="2320193" y="626694"/>
        <a:ext cx="2137737" cy="1282642"/>
      </dsp:txXfrm>
    </dsp:sp>
    <dsp:sp modelId="{8ACCDAE5-8B66-4383-AB23-26E5EADE502B}">
      <dsp:nvSpPr>
        <dsp:cNvPr id="0" name=""/>
        <dsp:cNvSpPr/>
      </dsp:nvSpPr>
      <dsp:spPr>
        <a:xfrm>
          <a:off x="4624439" y="661569"/>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Conduct </a:t>
          </a:r>
          <a:r>
            <a:rPr lang="en-IE" sz="2500" kern="1200" dirty="0"/>
            <a:t>Practice and Competition</a:t>
          </a:r>
        </a:p>
      </dsp:txBody>
      <dsp:txXfrm>
        <a:off x="4624439" y="661569"/>
        <a:ext cx="2137737" cy="1282642"/>
      </dsp:txXfrm>
    </dsp:sp>
    <dsp:sp modelId="{E418BA4D-ABA1-4AEA-82EF-7527229F8C9D}">
      <dsp:nvSpPr>
        <dsp:cNvPr id="0" name=""/>
        <dsp:cNvSpPr/>
      </dsp:nvSpPr>
      <dsp:spPr>
        <a:xfrm>
          <a:off x="0"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Read </a:t>
          </a:r>
          <a:r>
            <a:rPr lang="en-IE" sz="2500" kern="1200" dirty="0"/>
            <a:t>and </a:t>
          </a:r>
          <a:r>
            <a:rPr lang="en-IE" sz="2500" kern="1200" dirty="0" smtClean="0"/>
            <a:t>React </a:t>
          </a:r>
          <a:r>
            <a:rPr lang="en-IE" sz="2500" kern="1200" dirty="0"/>
            <a:t>to the Field</a:t>
          </a:r>
        </a:p>
      </dsp:txBody>
      <dsp:txXfrm>
        <a:off x="0" y="2123110"/>
        <a:ext cx="2137737" cy="1282642"/>
      </dsp:txXfrm>
    </dsp:sp>
    <dsp:sp modelId="{72ABC34D-2D14-435C-8598-78B151430506}">
      <dsp:nvSpPr>
        <dsp:cNvPr id="0" name=""/>
        <dsp:cNvSpPr/>
      </dsp:nvSpPr>
      <dsp:spPr>
        <a:xfrm>
          <a:off x="2351511"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Reflect </a:t>
          </a:r>
          <a:r>
            <a:rPr lang="en-IE" sz="2500" kern="1200" dirty="0"/>
            <a:t>and </a:t>
          </a:r>
          <a:r>
            <a:rPr lang="en-IE" sz="2500" kern="1200" dirty="0" smtClean="0"/>
            <a:t>Learn</a:t>
          </a:r>
          <a:endParaRPr lang="en-IE" sz="2500" kern="1200" dirty="0"/>
        </a:p>
      </dsp:txBody>
      <dsp:txXfrm>
        <a:off x="2351511" y="2123110"/>
        <a:ext cx="2137737" cy="1282642"/>
      </dsp:txXfrm>
    </dsp:sp>
    <dsp:sp modelId="{F3B56118-97DA-46C9-9C9F-D423EF3E0593}">
      <dsp:nvSpPr>
        <dsp:cNvPr id="0" name=""/>
        <dsp:cNvSpPr/>
      </dsp:nvSpPr>
      <dsp:spPr>
        <a:xfrm>
          <a:off x="4624439"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Build </a:t>
          </a:r>
          <a:r>
            <a:rPr lang="en-IE" sz="2500" kern="1200" dirty="0"/>
            <a:t>Relationships and </a:t>
          </a:r>
          <a:r>
            <a:rPr lang="en-IE" sz="2500" kern="1200" dirty="0" smtClean="0"/>
            <a:t>Influence</a:t>
          </a:r>
          <a:endParaRPr lang="en-IE" sz="2500" kern="1200" dirty="0"/>
        </a:p>
      </dsp:txBody>
      <dsp:txXfrm>
        <a:off x="4624439" y="2123110"/>
        <a:ext cx="2137737" cy="1282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Create the Vision </a:t>
          </a:r>
          <a:r>
            <a:rPr lang="en-IE" sz="2500" kern="1200" dirty="0"/>
            <a:t>and Strategy</a:t>
          </a:r>
        </a:p>
      </dsp:txBody>
      <dsp:txXfrm>
        <a:off x="0" y="626694"/>
        <a:ext cx="2137737" cy="1282642"/>
      </dsp:txXfrm>
    </dsp:sp>
    <dsp:sp modelId="{714F76CE-7882-437A-89F5-E9B8EA2A499B}">
      <dsp:nvSpPr>
        <dsp:cNvPr id="0" name=""/>
        <dsp:cNvSpPr/>
      </dsp:nvSpPr>
      <dsp:spPr>
        <a:xfrm>
          <a:off x="2320193" y="626694"/>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Shape </a:t>
          </a:r>
          <a:r>
            <a:rPr lang="en-IE" sz="2500" kern="1200" dirty="0"/>
            <a:t>the </a:t>
          </a:r>
          <a:r>
            <a:rPr lang="en-IE" sz="2500" kern="1200" dirty="0" smtClean="0"/>
            <a:t>Environment</a:t>
          </a:r>
          <a:endParaRPr lang="en-IE" sz="2500" kern="1200" dirty="0"/>
        </a:p>
      </dsp:txBody>
      <dsp:txXfrm>
        <a:off x="2320193" y="626694"/>
        <a:ext cx="2137737" cy="1282642"/>
      </dsp:txXfrm>
    </dsp:sp>
    <dsp:sp modelId="{8ACCDAE5-8B66-4383-AB23-26E5EADE502B}">
      <dsp:nvSpPr>
        <dsp:cNvPr id="0" name=""/>
        <dsp:cNvSpPr/>
      </dsp:nvSpPr>
      <dsp:spPr>
        <a:xfrm>
          <a:off x="4624439" y="661569"/>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Conduct </a:t>
          </a:r>
          <a:r>
            <a:rPr lang="en-IE" sz="2500" kern="1200" dirty="0"/>
            <a:t>Practice and Competition</a:t>
          </a:r>
        </a:p>
      </dsp:txBody>
      <dsp:txXfrm>
        <a:off x="4624439" y="661569"/>
        <a:ext cx="2137737" cy="1282642"/>
      </dsp:txXfrm>
    </dsp:sp>
    <dsp:sp modelId="{E418BA4D-ABA1-4AEA-82EF-7527229F8C9D}">
      <dsp:nvSpPr>
        <dsp:cNvPr id="0" name=""/>
        <dsp:cNvSpPr/>
      </dsp:nvSpPr>
      <dsp:spPr>
        <a:xfrm>
          <a:off x="0"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Read </a:t>
          </a:r>
          <a:r>
            <a:rPr lang="en-IE" sz="2500" kern="1200" dirty="0"/>
            <a:t>and </a:t>
          </a:r>
          <a:r>
            <a:rPr lang="en-IE" sz="2500" kern="1200" dirty="0" smtClean="0"/>
            <a:t>React </a:t>
          </a:r>
          <a:r>
            <a:rPr lang="en-IE" sz="2500" kern="1200" dirty="0"/>
            <a:t>to the Field</a:t>
          </a:r>
        </a:p>
      </dsp:txBody>
      <dsp:txXfrm>
        <a:off x="0" y="2123110"/>
        <a:ext cx="2137737" cy="1282642"/>
      </dsp:txXfrm>
    </dsp:sp>
    <dsp:sp modelId="{72ABC34D-2D14-435C-8598-78B151430506}">
      <dsp:nvSpPr>
        <dsp:cNvPr id="0" name=""/>
        <dsp:cNvSpPr/>
      </dsp:nvSpPr>
      <dsp:spPr>
        <a:xfrm>
          <a:off x="2351511"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Reflect </a:t>
          </a:r>
          <a:r>
            <a:rPr lang="en-IE" sz="2500" kern="1200" dirty="0"/>
            <a:t>and </a:t>
          </a:r>
          <a:r>
            <a:rPr lang="en-IE" sz="2500" kern="1200" dirty="0" smtClean="0"/>
            <a:t>Learn</a:t>
          </a:r>
          <a:endParaRPr lang="en-IE" sz="2500" kern="1200" dirty="0"/>
        </a:p>
      </dsp:txBody>
      <dsp:txXfrm>
        <a:off x="2351511" y="2123110"/>
        <a:ext cx="2137737" cy="1282642"/>
      </dsp:txXfrm>
    </dsp:sp>
    <dsp:sp modelId="{F3B56118-97DA-46C9-9C9F-D423EF3E0593}">
      <dsp:nvSpPr>
        <dsp:cNvPr id="0" name=""/>
        <dsp:cNvSpPr/>
      </dsp:nvSpPr>
      <dsp:spPr>
        <a:xfrm>
          <a:off x="4624439" y="2123110"/>
          <a:ext cx="2137737" cy="1282642"/>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dirty="0" smtClean="0"/>
            <a:t>Build </a:t>
          </a:r>
          <a:r>
            <a:rPr lang="en-IE" sz="2500" kern="1200" dirty="0"/>
            <a:t>Relationships and </a:t>
          </a:r>
          <a:r>
            <a:rPr lang="en-IE" sz="2500" kern="1200" dirty="0" smtClean="0"/>
            <a:t>Influence</a:t>
          </a:r>
          <a:endParaRPr lang="en-IE" sz="2500" kern="1200" dirty="0"/>
        </a:p>
      </dsp:txBody>
      <dsp:txXfrm>
        <a:off x="4624439" y="2123110"/>
        <a:ext cx="2137737" cy="1282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2E54-2D4D-4226-8C92-E0DD27515732}">
      <dsp:nvSpPr>
        <dsp:cNvPr id="0" name=""/>
        <dsp:cNvSpPr/>
      </dsp:nvSpPr>
      <dsp:spPr>
        <a:xfrm>
          <a:off x="0"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Create the Vision </a:t>
          </a:r>
          <a:r>
            <a:rPr lang="en-IE" sz="900" kern="1200" dirty="0"/>
            <a:t>and Strategy</a:t>
          </a:r>
        </a:p>
      </dsp:txBody>
      <dsp:txXfrm>
        <a:off x="0" y="42754"/>
        <a:ext cx="765085" cy="459051"/>
      </dsp:txXfrm>
    </dsp:sp>
    <dsp:sp modelId="{714F76CE-7882-437A-89F5-E9B8EA2A499B}">
      <dsp:nvSpPr>
        <dsp:cNvPr id="0" name=""/>
        <dsp:cNvSpPr/>
      </dsp:nvSpPr>
      <dsp:spPr>
        <a:xfrm>
          <a:off x="830385" y="4275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Shape </a:t>
          </a:r>
          <a:r>
            <a:rPr lang="en-IE" sz="900" kern="1200" dirty="0"/>
            <a:t>the </a:t>
          </a:r>
          <a:r>
            <a:rPr lang="en-IE" sz="900" kern="1200" dirty="0" smtClean="0"/>
            <a:t>Environment</a:t>
          </a:r>
          <a:endParaRPr lang="en-IE" sz="900" kern="1200" dirty="0"/>
        </a:p>
      </dsp:txBody>
      <dsp:txXfrm>
        <a:off x="830385" y="42754"/>
        <a:ext cx="765085" cy="459051"/>
      </dsp:txXfrm>
    </dsp:sp>
    <dsp:sp modelId="{8ACCDAE5-8B66-4383-AB23-26E5EADE502B}">
      <dsp:nvSpPr>
        <dsp:cNvPr id="0" name=""/>
        <dsp:cNvSpPr/>
      </dsp:nvSpPr>
      <dsp:spPr>
        <a:xfrm>
          <a:off x="1655062" y="55236"/>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Conduct </a:t>
          </a:r>
          <a:r>
            <a:rPr lang="en-IE" sz="900" kern="1200" dirty="0"/>
            <a:t>Practice and Competition</a:t>
          </a:r>
        </a:p>
      </dsp:txBody>
      <dsp:txXfrm>
        <a:off x="1655062" y="55236"/>
        <a:ext cx="765085" cy="459051"/>
      </dsp:txXfrm>
    </dsp:sp>
    <dsp:sp modelId="{E418BA4D-ABA1-4AEA-82EF-7527229F8C9D}">
      <dsp:nvSpPr>
        <dsp:cNvPr id="0" name=""/>
        <dsp:cNvSpPr/>
      </dsp:nvSpPr>
      <dsp:spPr>
        <a:xfrm>
          <a:off x="0"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Read </a:t>
          </a:r>
          <a:r>
            <a:rPr lang="en-IE" sz="900" kern="1200" dirty="0"/>
            <a:t>and </a:t>
          </a:r>
          <a:r>
            <a:rPr lang="en-IE" sz="900" kern="1200" dirty="0" smtClean="0"/>
            <a:t>React </a:t>
          </a:r>
          <a:r>
            <a:rPr lang="en-IE" sz="900" kern="1200" dirty="0"/>
            <a:t>to the Field</a:t>
          </a:r>
        </a:p>
      </dsp:txBody>
      <dsp:txXfrm>
        <a:off x="0" y="578314"/>
        <a:ext cx="765085" cy="459051"/>
      </dsp:txXfrm>
    </dsp:sp>
    <dsp:sp modelId="{72ABC34D-2D14-435C-8598-78B151430506}">
      <dsp:nvSpPr>
        <dsp:cNvPr id="0" name=""/>
        <dsp:cNvSpPr/>
      </dsp:nvSpPr>
      <dsp:spPr>
        <a:xfrm>
          <a:off x="841593"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Reflect </a:t>
          </a:r>
          <a:r>
            <a:rPr lang="en-IE" sz="900" kern="1200" dirty="0"/>
            <a:t>and </a:t>
          </a:r>
          <a:r>
            <a:rPr lang="en-IE" sz="900" kern="1200" dirty="0" smtClean="0"/>
            <a:t>Learn</a:t>
          </a:r>
          <a:endParaRPr lang="en-IE" sz="900" kern="1200" dirty="0"/>
        </a:p>
      </dsp:txBody>
      <dsp:txXfrm>
        <a:off x="841593" y="578314"/>
        <a:ext cx="765085" cy="459051"/>
      </dsp:txXfrm>
    </dsp:sp>
    <dsp:sp modelId="{F3B56118-97DA-46C9-9C9F-D423EF3E0593}">
      <dsp:nvSpPr>
        <dsp:cNvPr id="0" name=""/>
        <dsp:cNvSpPr/>
      </dsp:nvSpPr>
      <dsp:spPr>
        <a:xfrm>
          <a:off x="1655062" y="578314"/>
          <a:ext cx="765085" cy="459051"/>
        </a:xfrm>
        <a:prstGeom prst="rect">
          <a:avLst/>
        </a:prstGeom>
        <a:solidFill>
          <a:srgbClr val="C4960C"/>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IE" sz="900" kern="1200" dirty="0" smtClean="0"/>
            <a:t>Build </a:t>
          </a:r>
          <a:r>
            <a:rPr lang="en-IE" sz="900" kern="1200" dirty="0"/>
            <a:t>Relationships and </a:t>
          </a:r>
          <a:r>
            <a:rPr lang="en-IE" sz="900" kern="1200" dirty="0" smtClean="0"/>
            <a:t>Influence</a:t>
          </a:r>
          <a:endParaRPr lang="en-IE" sz="900" kern="1200" dirty="0"/>
        </a:p>
      </dsp:txBody>
      <dsp:txXfrm>
        <a:off x="1655062" y="578314"/>
        <a:ext cx="765085" cy="4590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89758-60F2-43B5-AA2E-37037AFFF425}" type="datetimeFigureOut">
              <a:rPr lang="en-GB" smtClean="0"/>
              <a:pPr/>
              <a:t>05/10/2012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47326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1127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20258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11376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415993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16121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4597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1909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41452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427864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BE1B8-C644-DE4F-A0C8-E9FC493D28AF}" type="datetimeFigureOut">
              <a:rPr lang="en-US" smtClean="0"/>
              <a:pPr/>
              <a:t>10/5/2012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86162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DIYPowerpointDesign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00" y="-4320"/>
            <a:ext cx="9180000" cy="6866640"/>
          </a:xfrm>
          <a:prstGeom prst="rect">
            <a:avLst/>
          </a:prstGeom>
        </p:spPr>
      </p:pic>
    </p:spTree>
    <p:extLst>
      <p:ext uri="{BB962C8B-B14F-4D97-AF65-F5344CB8AC3E}">
        <p14:creationId xmlns:p14="http://schemas.microsoft.com/office/powerpoint/2010/main" val="1760404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s.lara-bercial@leedsmet.ac.uk"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3.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image" Target="../media/image2.png"/><Relationship Id="rId16"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g"/><Relationship Id="rId1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188640"/>
            <a:ext cx="8071440" cy="1477328"/>
          </a:xfrm>
          <a:prstGeom prst="rect">
            <a:avLst/>
          </a:prstGeom>
        </p:spPr>
        <p:txBody>
          <a:bodyPr wrap="none">
            <a:spAutoFit/>
          </a:bodyPr>
          <a:lstStyle/>
          <a:p>
            <a:r>
              <a:rPr lang="en-US" sz="4500" b="1" dirty="0" smtClean="0">
                <a:solidFill>
                  <a:srgbClr val="FFD200"/>
                </a:solidFill>
                <a:latin typeface="Arial"/>
                <a:cs typeface="Arial"/>
              </a:rPr>
              <a:t>Global Coaches House 2012 </a:t>
            </a:r>
          </a:p>
          <a:p>
            <a:r>
              <a:rPr lang="en-US" sz="4500" b="1" dirty="0" smtClean="0">
                <a:solidFill>
                  <a:srgbClr val="FFD200"/>
                </a:solidFill>
                <a:latin typeface="Arial"/>
                <a:cs typeface="Arial"/>
              </a:rPr>
              <a:t>Lessons </a:t>
            </a:r>
            <a:r>
              <a:rPr lang="en-US" sz="4500" b="1" dirty="0" smtClean="0">
                <a:solidFill>
                  <a:srgbClr val="FFD200"/>
                </a:solidFill>
                <a:latin typeface="Arial"/>
                <a:cs typeface="Arial"/>
              </a:rPr>
              <a:t>From the Games</a:t>
            </a:r>
            <a:endParaRPr lang="en-US" sz="2000" dirty="0">
              <a:solidFill>
                <a:srgbClr val="FFD2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918" y="5949281"/>
            <a:ext cx="2217366" cy="85547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4536504" cy="148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051" y="2965716"/>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4221088"/>
            <a:ext cx="4320480" cy="1477328"/>
          </a:xfrm>
          <a:prstGeom prst="rect">
            <a:avLst/>
          </a:prstGeom>
          <a:noFill/>
        </p:spPr>
        <p:txBody>
          <a:bodyPr wrap="square" rtlCol="0">
            <a:spAutoFit/>
          </a:bodyPr>
          <a:lstStyle/>
          <a:p>
            <a:r>
              <a:rPr lang="en-GB" b="1" dirty="0" smtClean="0">
                <a:solidFill>
                  <a:srgbClr val="C4960C"/>
                </a:solidFill>
              </a:rPr>
              <a:t>Sergio Lara-Bercial</a:t>
            </a:r>
          </a:p>
          <a:p>
            <a:r>
              <a:rPr lang="en-GB" b="1" dirty="0" smtClean="0">
                <a:solidFill>
                  <a:srgbClr val="C4960C"/>
                </a:solidFill>
              </a:rPr>
              <a:t>Senior Research Fellow – ICCE</a:t>
            </a:r>
          </a:p>
          <a:p>
            <a:r>
              <a:rPr lang="en-GB" b="1" dirty="0" smtClean="0">
                <a:solidFill>
                  <a:srgbClr val="C4960C"/>
                </a:solidFill>
              </a:rPr>
              <a:t>Leeds Metropolitan University</a:t>
            </a:r>
          </a:p>
          <a:p>
            <a:r>
              <a:rPr lang="en-GB" b="1" dirty="0" smtClean="0">
                <a:solidFill>
                  <a:srgbClr val="C4960C"/>
                </a:solidFill>
                <a:hlinkClick r:id="rId5"/>
              </a:rPr>
              <a:t>s.lara-bercial@leedsmet.ac.uk</a:t>
            </a:r>
            <a:endParaRPr lang="en-GB" b="1" dirty="0" smtClean="0">
              <a:solidFill>
                <a:srgbClr val="C4960C"/>
              </a:solidFill>
            </a:endParaRPr>
          </a:p>
          <a:p>
            <a:endParaRPr lang="en-GB" b="1" dirty="0">
              <a:solidFill>
                <a:srgbClr val="C4960C"/>
              </a:solidFill>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2348" y="2255775"/>
            <a:ext cx="738043" cy="73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670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92274828"/>
              </p:ext>
            </p:extLst>
          </p:nvPr>
        </p:nvGraphicFramePr>
        <p:xfrm>
          <a:off x="1187624" y="1772816"/>
          <a:ext cx="684076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So what </a:t>
            </a:r>
            <a:r>
              <a:rPr lang="en-GB" b="1" dirty="0" smtClean="0">
                <a:solidFill>
                  <a:srgbClr val="FFD200"/>
                </a:solidFill>
              </a:rPr>
              <a:t>do you think?</a:t>
            </a:r>
            <a:endParaRPr lang="en-GB" b="1" dirty="0">
              <a:solidFill>
                <a:srgbClr val="FFD200"/>
              </a:solidFill>
            </a:endParaRPr>
          </a:p>
        </p:txBody>
      </p:sp>
      <p:sp>
        <p:nvSpPr>
          <p:cNvPr id="2" name="Rectangle 1"/>
          <p:cNvSpPr/>
          <p:nvPr/>
        </p:nvSpPr>
        <p:spPr>
          <a:xfrm>
            <a:off x="683568" y="2060848"/>
            <a:ext cx="7992888" cy="4176464"/>
          </a:xfrm>
          <a:prstGeom prst="rect">
            <a:avLst/>
          </a:prstGeom>
          <a:solidFill>
            <a:srgbClr val="C4960C"/>
          </a:solidFill>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t>In groups of 5:</a:t>
            </a:r>
          </a:p>
          <a:p>
            <a:endParaRPr lang="en-GB" sz="2400" b="1" dirty="0"/>
          </a:p>
          <a:p>
            <a:pPr marL="457200" indent="-457200">
              <a:buAutoNum type="arabicPeriod"/>
            </a:pPr>
            <a:r>
              <a:rPr lang="en-GB" sz="2400" b="1" dirty="0" smtClean="0"/>
              <a:t>Put the 6 CFAs in order of importance according to you</a:t>
            </a:r>
          </a:p>
          <a:p>
            <a:pPr marL="457200" indent="-457200">
              <a:buAutoNum type="arabicPeriod"/>
            </a:pPr>
            <a:r>
              <a:rPr lang="en-GB" sz="2400" b="1" dirty="0" smtClean="0"/>
              <a:t>What do coaches do in those areas? Each group to work on 2 areas.</a:t>
            </a:r>
          </a:p>
          <a:p>
            <a:pPr algn="ctr"/>
            <a:endParaRPr lang="en-GB" sz="2400" b="1"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268760"/>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795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21447309"/>
              </p:ext>
            </p:extLst>
          </p:nvPr>
        </p:nvGraphicFramePr>
        <p:xfrm>
          <a:off x="1187624" y="1772816"/>
          <a:ext cx="684076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So what did GCH </a:t>
            </a:r>
            <a:r>
              <a:rPr lang="en-GB" b="1" dirty="0" smtClean="0">
                <a:solidFill>
                  <a:srgbClr val="FFD200"/>
                </a:solidFill>
              </a:rPr>
              <a:t>and the SWCs tell </a:t>
            </a:r>
            <a:r>
              <a:rPr lang="en-GB" b="1" dirty="0" smtClean="0">
                <a:solidFill>
                  <a:srgbClr val="FFD200"/>
                </a:solidFill>
              </a:rPr>
              <a:t>us about these areas?</a:t>
            </a:r>
            <a:endParaRPr lang="en-GB" b="1" dirty="0">
              <a:solidFill>
                <a:srgbClr val="FFD200"/>
              </a:solidFill>
            </a:endParaRPr>
          </a:p>
        </p:txBody>
      </p:sp>
    </p:spTree>
    <p:extLst>
      <p:ext uri="{BB962C8B-B14F-4D97-AF65-F5344CB8AC3E}">
        <p14:creationId xmlns:p14="http://schemas.microsoft.com/office/powerpoint/2010/main" val="3207389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13944375"/>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Create the Vision and </a:t>
            </a:r>
            <a:r>
              <a:rPr lang="en-GB" b="1" dirty="0" smtClean="0">
                <a:solidFill>
                  <a:srgbClr val="FFD200"/>
                </a:solidFill>
              </a:rPr>
              <a:t>Strategy </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395536" y="2101632"/>
            <a:ext cx="8136904" cy="646331"/>
          </a:xfrm>
          <a:prstGeom prst="rect">
            <a:avLst/>
          </a:prstGeom>
          <a:noFill/>
        </p:spPr>
        <p:txBody>
          <a:bodyPr wrap="square" rtlCol="0">
            <a:spAutoFit/>
          </a:bodyPr>
          <a:lstStyle/>
          <a:p>
            <a:endParaRPr lang="en-GB" dirty="0" smtClean="0"/>
          </a:p>
          <a:p>
            <a:endParaRPr lang="en-GB" dirty="0"/>
          </a:p>
        </p:txBody>
      </p:sp>
      <p:sp>
        <p:nvSpPr>
          <p:cNvPr id="5" name="TextBox 4"/>
          <p:cNvSpPr txBox="1"/>
          <p:nvPr/>
        </p:nvSpPr>
        <p:spPr>
          <a:xfrm>
            <a:off x="395536" y="1916832"/>
            <a:ext cx="8280920" cy="6247864"/>
          </a:xfrm>
          <a:prstGeom prst="rect">
            <a:avLst/>
          </a:prstGeom>
          <a:noFill/>
        </p:spPr>
        <p:txBody>
          <a:bodyPr wrap="square" rtlCol="0">
            <a:spAutoFit/>
          </a:bodyPr>
          <a:lstStyle/>
          <a:p>
            <a:r>
              <a:rPr lang="en-GB" sz="2000" b="1" dirty="0" smtClean="0">
                <a:solidFill>
                  <a:srgbClr val="C4960C"/>
                </a:solidFill>
              </a:rPr>
              <a:t>The main job of the coach is to invent the future – </a:t>
            </a:r>
            <a:r>
              <a:rPr lang="en-GB" sz="2000" b="1" dirty="0" err="1" smtClean="0">
                <a:solidFill>
                  <a:srgbClr val="C4960C"/>
                </a:solidFill>
              </a:rPr>
              <a:t>Dr.</a:t>
            </a:r>
            <a:r>
              <a:rPr lang="en-GB" sz="2000" b="1" dirty="0" smtClean="0">
                <a:solidFill>
                  <a:srgbClr val="C4960C"/>
                </a:solidFill>
              </a:rPr>
              <a:t> Frank Dick OBE</a:t>
            </a:r>
          </a:p>
          <a:p>
            <a:endParaRPr lang="en-GB" sz="2000" b="1" dirty="0">
              <a:solidFill>
                <a:srgbClr val="C4960C"/>
              </a:solidFill>
            </a:endParaRPr>
          </a:p>
          <a:p>
            <a:r>
              <a:rPr lang="en-GB" sz="2000" b="1" dirty="0" smtClean="0">
                <a:solidFill>
                  <a:srgbClr val="C4960C"/>
                </a:solidFill>
              </a:rPr>
              <a:t>Conduct a Performance Audit on three key points where you need to close/open a gap with your opponents: the quality of your coaching, your competition plans and how to recruit better athletes – Bill </a:t>
            </a:r>
            <a:r>
              <a:rPr lang="en-GB" sz="2000" b="1" dirty="0" err="1" smtClean="0">
                <a:solidFill>
                  <a:srgbClr val="C4960C"/>
                </a:solidFill>
              </a:rPr>
              <a:t>Sweetenham</a:t>
            </a:r>
            <a:endParaRPr lang="en-GB" sz="2000" b="1" dirty="0" smtClean="0">
              <a:solidFill>
                <a:srgbClr val="C4960C"/>
              </a:solidFill>
            </a:endParaRPr>
          </a:p>
          <a:p>
            <a:endParaRPr lang="en-GB" sz="2000" b="1" dirty="0">
              <a:solidFill>
                <a:srgbClr val="C4960C"/>
              </a:solidFill>
            </a:endParaRPr>
          </a:p>
          <a:p>
            <a:r>
              <a:rPr lang="en-GB" sz="2000" b="1" dirty="0" smtClean="0">
                <a:solidFill>
                  <a:srgbClr val="C4960C"/>
                </a:solidFill>
              </a:rPr>
              <a:t>By the time you copy what we do we will be doing something different – Eddie Jones</a:t>
            </a:r>
          </a:p>
          <a:p>
            <a:endParaRPr lang="en-GB" sz="2000" b="1" dirty="0">
              <a:solidFill>
                <a:srgbClr val="C4960C"/>
              </a:solidFill>
            </a:endParaRPr>
          </a:p>
          <a:p>
            <a:r>
              <a:rPr lang="en-GB" sz="2000" b="1" dirty="0">
                <a:solidFill>
                  <a:srgbClr val="C4960C"/>
                </a:solidFill>
              </a:rPr>
              <a:t>We live in a karaoke world, constantly trying to imitate the person next to you. The only way is to have not a complex of inferiority or superiority, but a complex of INTERIORITY’ – Caroline McHugh</a:t>
            </a:r>
          </a:p>
          <a:p>
            <a:endParaRPr lang="en-GB" sz="2000" b="1" dirty="0">
              <a:solidFill>
                <a:srgbClr val="C4960C"/>
              </a:solidFill>
            </a:endParaRPr>
          </a:p>
          <a:p>
            <a:endParaRPr lang="en-GB" sz="2000" b="1" dirty="0" smtClean="0">
              <a:solidFill>
                <a:srgbClr val="C4960C"/>
              </a:solidFill>
            </a:endParaRPr>
          </a:p>
          <a:p>
            <a:endParaRPr lang="en-GB" sz="2000" b="1" dirty="0">
              <a:solidFill>
                <a:srgbClr val="C4960C"/>
              </a:solidFill>
            </a:endParaRPr>
          </a:p>
          <a:p>
            <a:endParaRPr lang="en-GB" sz="2000" b="1" dirty="0" smtClean="0">
              <a:solidFill>
                <a:srgbClr val="C4960C"/>
              </a:solidFill>
            </a:endParaRPr>
          </a:p>
          <a:p>
            <a:endParaRPr lang="en-GB" sz="2000" b="1" dirty="0">
              <a:solidFill>
                <a:srgbClr val="C4960C"/>
              </a:solidFill>
            </a:endParaRPr>
          </a:p>
          <a:p>
            <a:endParaRPr lang="en-GB" sz="2000" b="1" dirty="0" smtClean="0">
              <a:solidFill>
                <a:srgbClr val="C4960C"/>
              </a:solidFill>
            </a:endParaRPr>
          </a:p>
          <a:p>
            <a:endParaRPr lang="en-GB" sz="2000" b="1" dirty="0">
              <a:solidFill>
                <a:srgbClr val="C4960C"/>
              </a:solidFill>
            </a:endParaRPr>
          </a:p>
          <a:p>
            <a:endParaRPr lang="en-GB" sz="2000" b="1" dirty="0">
              <a:solidFill>
                <a:srgbClr val="C4960C"/>
              </a:solidFill>
            </a:endParaRPr>
          </a:p>
        </p:txBody>
      </p:sp>
    </p:spTree>
    <p:extLst>
      <p:ext uri="{BB962C8B-B14F-4D97-AF65-F5344CB8AC3E}">
        <p14:creationId xmlns:p14="http://schemas.microsoft.com/office/powerpoint/2010/main" val="4514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0976994"/>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Create the Vision and </a:t>
            </a:r>
            <a:r>
              <a:rPr lang="en-GB" b="1" dirty="0" smtClean="0">
                <a:solidFill>
                  <a:srgbClr val="FFD200"/>
                </a:solidFill>
              </a:rPr>
              <a:t>Strategy</a:t>
            </a:r>
            <a:br>
              <a:rPr lang="en-GB" b="1" dirty="0" smtClean="0">
                <a:solidFill>
                  <a:srgbClr val="FFD200"/>
                </a:solidFill>
              </a:rPr>
            </a:br>
            <a:r>
              <a:rPr lang="en-GB" b="1" dirty="0" smtClean="0">
                <a:solidFill>
                  <a:srgbClr val="FFD200"/>
                </a:solidFill>
              </a:rPr>
              <a:t>SWC</a:t>
            </a:r>
            <a:endParaRPr lang="en-GB" b="1" dirty="0">
              <a:solidFill>
                <a:srgbClr val="FFD200"/>
              </a:solidFill>
            </a:endParaRPr>
          </a:p>
        </p:txBody>
      </p:sp>
      <p:sp>
        <p:nvSpPr>
          <p:cNvPr id="2" name="TextBox 1"/>
          <p:cNvSpPr txBox="1"/>
          <p:nvPr/>
        </p:nvSpPr>
        <p:spPr>
          <a:xfrm>
            <a:off x="395536" y="2101632"/>
            <a:ext cx="8136904" cy="646331"/>
          </a:xfrm>
          <a:prstGeom prst="rect">
            <a:avLst/>
          </a:prstGeom>
          <a:noFill/>
        </p:spPr>
        <p:txBody>
          <a:bodyPr wrap="square" rtlCol="0">
            <a:spAutoFit/>
          </a:bodyPr>
          <a:lstStyle/>
          <a:p>
            <a:endParaRPr lang="en-GB" dirty="0" smtClean="0"/>
          </a:p>
          <a:p>
            <a:endParaRPr lang="en-GB" dirty="0"/>
          </a:p>
        </p:txBody>
      </p:sp>
      <p:sp>
        <p:nvSpPr>
          <p:cNvPr id="5" name="TextBox 4"/>
          <p:cNvSpPr txBox="1"/>
          <p:nvPr/>
        </p:nvSpPr>
        <p:spPr>
          <a:xfrm>
            <a:off x="395536" y="1916832"/>
            <a:ext cx="8280920" cy="5262979"/>
          </a:xfrm>
          <a:prstGeom prst="rect">
            <a:avLst/>
          </a:prstGeom>
          <a:noFill/>
        </p:spPr>
        <p:txBody>
          <a:bodyPr wrap="square" rtlCol="0">
            <a:spAutoFit/>
          </a:bodyPr>
          <a:lstStyle/>
          <a:p>
            <a:pPr marL="342900" indent="-342900">
              <a:buFontTx/>
              <a:buChar char="-"/>
            </a:pPr>
            <a:r>
              <a:rPr lang="en-GB" sz="2400" dirty="0" smtClean="0">
                <a:solidFill>
                  <a:srgbClr val="C4960C"/>
                </a:solidFill>
              </a:rPr>
              <a:t>You </a:t>
            </a:r>
            <a:r>
              <a:rPr lang="en-GB" sz="2400" dirty="0">
                <a:solidFill>
                  <a:srgbClr val="C4960C"/>
                </a:solidFill>
              </a:rPr>
              <a:t>have to do what you do, and not what someone else does.   And it changes each and every single year</a:t>
            </a:r>
            <a:r>
              <a:rPr lang="en-GB" sz="2400" dirty="0" smtClean="0">
                <a:solidFill>
                  <a:srgbClr val="C4960C"/>
                </a:solidFill>
              </a:rPr>
              <a:t>.</a:t>
            </a:r>
          </a:p>
          <a:p>
            <a:pPr marL="342900" indent="-342900">
              <a:buFontTx/>
              <a:buChar char="-"/>
            </a:pPr>
            <a:r>
              <a:rPr lang="en-GB" sz="2400" dirty="0">
                <a:solidFill>
                  <a:srgbClr val="C4960C"/>
                </a:solidFill>
              </a:rPr>
              <a:t>We (the coaching staff) come up with the best plan.  </a:t>
            </a:r>
            <a:r>
              <a:rPr lang="en-GB" sz="2400" dirty="0" smtClean="0">
                <a:solidFill>
                  <a:srgbClr val="C4960C"/>
                </a:solidFill>
              </a:rPr>
              <a:t>It’s not my way, it’s our way.</a:t>
            </a:r>
          </a:p>
          <a:p>
            <a:pPr marL="342900" indent="-342900">
              <a:buFontTx/>
              <a:buChar char="-"/>
            </a:pPr>
            <a:r>
              <a:rPr lang="en-GB" sz="2400" dirty="0" smtClean="0">
                <a:solidFill>
                  <a:srgbClr val="C4960C"/>
                </a:solidFill>
              </a:rPr>
              <a:t>My biggest strength is that I help people understand why</a:t>
            </a:r>
          </a:p>
          <a:p>
            <a:pPr marL="342900" indent="-342900">
              <a:buFontTx/>
              <a:buChar char="-"/>
            </a:pPr>
            <a:r>
              <a:rPr lang="en-GB" sz="2400" dirty="0" smtClean="0">
                <a:solidFill>
                  <a:srgbClr val="C4960C"/>
                </a:solidFill>
              </a:rPr>
              <a:t>Of course I have a vision and a plan, but I’m prepared to change it everyday</a:t>
            </a:r>
          </a:p>
          <a:p>
            <a:pPr marL="342900" indent="-342900">
              <a:buFontTx/>
              <a:buChar char="-"/>
            </a:pPr>
            <a:r>
              <a:rPr lang="en-GB" sz="2400" dirty="0">
                <a:solidFill>
                  <a:srgbClr val="C4960C"/>
                </a:solidFill>
              </a:rPr>
              <a:t>Be orientated on performance-goals, not on </a:t>
            </a:r>
            <a:r>
              <a:rPr lang="en-GB" sz="2400" dirty="0" smtClean="0">
                <a:solidFill>
                  <a:srgbClr val="C4960C"/>
                </a:solidFill>
              </a:rPr>
              <a:t>result-goals</a:t>
            </a:r>
          </a:p>
          <a:p>
            <a:pPr marL="342900" indent="-342900">
              <a:buFontTx/>
              <a:buChar char="-"/>
            </a:pPr>
            <a:r>
              <a:rPr lang="en-GB" sz="2400" dirty="0" smtClean="0">
                <a:solidFill>
                  <a:srgbClr val="C4960C"/>
                </a:solidFill>
              </a:rPr>
              <a:t>You need to have </a:t>
            </a:r>
            <a:r>
              <a:rPr lang="en-GB" sz="2400" dirty="0">
                <a:solidFill>
                  <a:srgbClr val="C4960C"/>
                </a:solidFill>
              </a:rPr>
              <a:t>a </a:t>
            </a:r>
            <a:r>
              <a:rPr lang="en-GB" sz="2400" dirty="0" smtClean="0">
                <a:solidFill>
                  <a:srgbClr val="C4960C"/>
                </a:solidFill>
              </a:rPr>
              <a:t>very clear </a:t>
            </a:r>
            <a:r>
              <a:rPr lang="en-GB" sz="2400" dirty="0">
                <a:solidFill>
                  <a:srgbClr val="C4960C"/>
                </a:solidFill>
              </a:rPr>
              <a:t>idea of what you are doing</a:t>
            </a:r>
            <a:endParaRPr lang="en-GB" sz="2400" dirty="0" smtClean="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a:solidFill>
                <a:srgbClr val="C4960C"/>
              </a:solidFill>
            </a:endParaRPr>
          </a:p>
          <a:p>
            <a:pPr marL="342900" indent="-342900">
              <a:buFontTx/>
              <a:buChar char="-"/>
            </a:pPr>
            <a:endParaRPr lang="en-GB" sz="2400" dirty="0">
              <a:solidFill>
                <a:srgbClr val="C4960C"/>
              </a:solidFill>
            </a:endParaRPr>
          </a:p>
        </p:txBody>
      </p:sp>
    </p:spTree>
    <p:extLst>
      <p:ext uri="{BB962C8B-B14F-4D97-AF65-F5344CB8AC3E}">
        <p14:creationId xmlns:p14="http://schemas.microsoft.com/office/powerpoint/2010/main" val="350805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9752017"/>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Shape the </a:t>
            </a:r>
            <a:r>
              <a:rPr lang="en-GB" b="1" dirty="0" smtClean="0">
                <a:solidFill>
                  <a:srgbClr val="FFD200"/>
                </a:solidFill>
              </a:rPr>
              <a:t>Environment</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395536" y="2060848"/>
            <a:ext cx="7992888" cy="2554545"/>
          </a:xfrm>
          <a:prstGeom prst="rect">
            <a:avLst/>
          </a:prstGeom>
          <a:noFill/>
        </p:spPr>
        <p:txBody>
          <a:bodyPr wrap="square" rtlCol="0">
            <a:spAutoFit/>
          </a:bodyPr>
          <a:lstStyle/>
          <a:p>
            <a:r>
              <a:rPr lang="en-GB" sz="1600" dirty="0" smtClean="0">
                <a:solidFill>
                  <a:srgbClr val="C4960C"/>
                </a:solidFill>
              </a:rPr>
              <a:t>I look for people that are open minded and loyal – Bill </a:t>
            </a:r>
            <a:r>
              <a:rPr lang="en-GB" sz="1600" dirty="0" err="1" smtClean="0">
                <a:solidFill>
                  <a:srgbClr val="C4960C"/>
                </a:solidFill>
              </a:rPr>
              <a:t>Sweetenham</a:t>
            </a:r>
            <a:endParaRPr lang="en-GB" sz="1600" dirty="0" smtClean="0">
              <a:solidFill>
                <a:srgbClr val="C4960C"/>
              </a:solidFill>
            </a:endParaRPr>
          </a:p>
          <a:p>
            <a:endParaRPr lang="en-GB" sz="1600" dirty="0">
              <a:solidFill>
                <a:srgbClr val="C4960C"/>
              </a:solidFill>
            </a:endParaRPr>
          </a:p>
          <a:p>
            <a:r>
              <a:rPr lang="en-GB" sz="1600" dirty="0" smtClean="0">
                <a:solidFill>
                  <a:srgbClr val="C4960C"/>
                </a:solidFill>
              </a:rPr>
              <a:t>You have to find the Tea Ladies within your environment , those who see everything and know everything – Bill </a:t>
            </a:r>
            <a:r>
              <a:rPr lang="en-GB" sz="1600" dirty="0" err="1" smtClean="0">
                <a:solidFill>
                  <a:srgbClr val="C4960C"/>
                </a:solidFill>
              </a:rPr>
              <a:t>Sweetenham</a:t>
            </a:r>
            <a:endParaRPr lang="en-GB" sz="1600" dirty="0" smtClean="0">
              <a:solidFill>
                <a:srgbClr val="C4960C"/>
              </a:solidFill>
            </a:endParaRPr>
          </a:p>
          <a:p>
            <a:endParaRPr lang="en-GB" sz="1600" dirty="0">
              <a:solidFill>
                <a:srgbClr val="C4960C"/>
              </a:solidFill>
            </a:endParaRPr>
          </a:p>
          <a:p>
            <a:endParaRPr lang="en-GB" sz="1600" dirty="0" smtClean="0">
              <a:solidFill>
                <a:srgbClr val="C4960C"/>
              </a:solidFill>
            </a:endParaRPr>
          </a:p>
          <a:p>
            <a:endParaRPr lang="en-GB" sz="1600" dirty="0">
              <a:solidFill>
                <a:srgbClr val="C4960C"/>
              </a:solidFill>
            </a:endParaRPr>
          </a:p>
          <a:p>
            <a:endParaRPr lang="en-GB" sz="1600" dirty="0" smtClean="0">
              <a:solidFill>
                <a:srgbClr val="C4960C"/>
              </a:solidFill>
            </a:endParaRPr>
          </a:p>
          <a:p>
            <a:endParaRPr lang="en-GB" sz="1600" dirty="0">
              <a:solidFill>
                <a:srgbClr val="C4960C"/>
              </a:solidFill>
            </a:endParaRPr>
          </a:p>
          <a:p>
            <a:endParaRPr lang="en-GB" sz="1600" dirty="0">
              <a:solidFill>
                <a:srgbClr val="C4960C"/>
              </a:solidFill>
            </a:endParaRPr>
          </a:p>
        </p:txBody>
      </p:sp>
      <p:sp>
        <p:nvSpPr>
          <p:cNvPr id="5" name="TextBox 4"/>
          <p:cNvSpPr txBox="1"/>
          <p:nvPr/>
        </p:nvSpPr>
        <p:spPr>
          <a:xfrm>
            <a:off x="395536" y="2924944"/>
            <a:ext cx="8280920" cy="3816429"/>
          </a:xfrm>
          <a:prstGeom prst="rect">
            <a:avLst/>
          </a:prstGeom>
          <a:noFill/>
        </p:spPr>
        <p:txBody>
          <a:bodyPr wrap="square" rtlCol="0">
            <a:spAutoFit/>
          </a:bodyPr>
          <a:lstStyle/>
          <a:p>
            <a:endParaRPr lang="en-GB" dirty="0" smtClean="0">
              <a:solidFill>
                <a:srgbClr val="C4960C"/>
              </a:solidFill>
            </a:endParaRPr>
          </a:p>
          <a:p>
            <a:r>
              <a:rPr lang="en-GB" sz="1600" dirty="0" smtClean="0">
                <a:solidFill>
                  <a:srgbClr val="C4960C"/>
                </a:solidFill>
              </a:rPr>
              <a:t>The coach has to be in charge of his own destiny – Dean Benton</a:t>
            </a:r>
          </a:p>
          <a:p>
            <a:endParaRPr lang="en-GB" sz="1600" dirty="0">
              <a:solidFill>
                <a:srgbClr val="C4960C"/>
              </a:solidFill>
            </a:endParaRPr>
          </a:p>
          <a:p>
            <a:r>
              <a:rPr lang="en-GB" sz="1600" dirty="0" smtClean="0">
                <a:solidFill>
                  <a:srgbClr val="C4960C"/>
                </a:solidFill>
              </a:rPr>
              <a:t>A camel is a horse made by committee – Vern </a:t>
            </a:r>
            <a:r>
              <a:rPr lang="en-GB" sz="1600" dirty="0" smtClean="0">
                <a:solidFill>
                  <a:srgbClr val="C4960C"/>
                </a:solidFill>
              </a:rPr>
              <a:t>Gambetta</a:t>
            </a:r>
          </a:p>
          <a:p>
            <a:endParaRPr lang="en-GB" sz="1600" dirty="0">
              <a:solidFill>
                <a:srgbClr val="C4960C"/>
              </a:solidFill>
            </a:endParaRPr>
          </a:p>
          <a:p>
            <a:r>
              <a:rPr lang="en-GB" sz="1600" dirty="0">
                <a:solidFill>
                  <a:srgbClr val="C4960C"/>
                </a:solidFill>
              </a:rPr>
              <a:t>I know I am biased and that I will spend more time working on the things I enjoy the most, that’s why I bring in other people to make sure the things I don’t like doing get done because they also are important – Stan </a:t>
            </a:r>
            <a:r>
              <a:rPr lang="en-GB" sz="1600" dirty="0" err="1">
                <a:solidFill>
                  <a:srgbClr val="C4960C"/>
                </a:solidFill>
              </a:rPr>
              <a:t>Madiri</a:t>
            </a:r>
            <a:endParaRPr lang="en-GB" sz="1600" dirty="0">
              <a:solidFill>
                <a:srgbClr val="C4960C"/>
              </a:solidFill>
            </a:endParaRPr>
          </a:p>
          <a:p>
            <a:endParaRPr lang="en-GB" sz="1600" dirty="0">
              <a:solidFill>
                <a:srgbClr val="C4960C"/>
              </a:solidFill>
            </a:endParaRPr>
          </a:p>
          <a:p>
            <a:r>
              <a:rPr lang="en-GB" sz="1600" dirty="0">
                <a:solidFill>
                  <a:srgbClr val="C4960C"/>
                </a:solidFill>
              </a:rPr>
              <a:t>Lots of independently unremarkable things amount to remarkable outcomes – Caroline McHugh</a:t>
            </a:r>
          </a:p>
          <a:p>
            <a:endParaRPr lang="en-GB" sz="1600" dirty="0" smtClean="0">
              <a:solidFill>
                <a:srgbClr val="C4960C"/>
              </a:solidFill>
            </a:endParaRPr>
          </a:p>
          <a:p>
            <a:endParaRPr lang="en-GB" sz="1600" dirty="0">
              <a:solidFill>
                <a:srgbClr val="C4960C"/>
              </a:solidFill>
            </a:endParaRPr>
          </a:p>
          <a:p>
            <a:endParaRPr lang="en-GB" sz="1600" dirty="0">
              <a:solidFill>
                <a:srgbClr val="C4960C"/>
              </a:solidFill>
            </a:endParaRPr>
          </a:p>
          <a:p>
            <a:endParaRPr lang="en-GB" sz="1600" dirty="0">
              <a:solidFill>
                <a:srgbClr val="C4960C"/>
              </a:solidFill>
            </a:endParaRPr>
          </a:p>
          <a:p>
            <a:r>
              <a:rPr lang="en-GB" sz="1600" dirty="0" smtClean="0">
                <a:solidFill>
                  <a:srgbClr val="C4960C"/>
                </a:solidFill>
              </a:rPr>
              <a:t> </a:t>
            </a:r>
            <a:endParaRPr lang="en-GB" sz="1600" dirty="0">
              <a:solidFill>
                <a:srgbClr val="C4960C"/>
              </a:solidFill>
            </a:endParaRPr>
          </a:p>
        </p:txBody>
      </p:sp>
    </p:spTree>
    <p:extLst>
      <p:ext uri="{BB962C8B-B14F-4D97-AF65-F5344CB8AC3E}">
        <p14:creationId xmlns:p14="http://schemas.microsoft.com/office/powerpoint/2010/main" val="22212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6260457"/>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Shape the </a:t>
            </a:r>
            <a:r>
              <a:rPr lang="en-GB" b="1" dirty="0" smtClean="0">
                <a:solidFill>
                  <a:srgbClr val="FFD200"/>
                </a:solidFill>
              </a:rPr>
              <a:t>Environment</a:t>
            </a:r>
            <a:br>
              <a:rPr lang="en-GB" b="1" dirty="0" smtClean="0">
                <a:solidFill>
                  <a:srgbClr val="FFD200"/>
                </a:solidFill>
              </a:rPr>
            </a:br>
            <a:r>
              <a:rPr lang="en-GB" b="1" dirty="0" smtClean="0">
                <a:solidFill>
                  <a:srgbClr val="FFD200"/>
                </a:solidFill>
              </a:rPr>
              <a:t>SWC</a:t>
            </a:r>
            <a:endParaRPr lang="en-GB" b="1" dirty="0">
              <a:solidFill>
                <a:srgbClr val="FFD200"/>
              </a:solidFill>
            </a:endParaRPr>
          </a:p>
        </p:txBody>
      </p:sp>
      <p:sp>
        <p:nvSpPr>
          <p:cNvPr id="5" name="TextBox 4"/>
          <p:cNvSpPr txBox="1"/>
          <p:nvPr/>
        </p:nvSpPr>
        <p:spPr>
          <a:xfrm>
            <a:off x="395536" y="1988840"/>
            <a:ext cx="8280920" cy="4708981"/>
          </a:xfrm>
          <a:prstGeom prst="rect">
            <a:avLst/>
          </a:prstGeom>
          <a:noFill/>
        </p:spPr>
        <p:txBody>
          <a:bodyPr wrap="square" rtlCol="0">
            <a:spAutoFit/>
          </a:bodyPr>
          <a:lstStyle/>
          <a:p>
            <a:pPr marL="342900" indent="-342900">
              <a:buFontTx/>
              <a:buChar char="-"/>
            </a:pPr>
            <a:r>
              <a:rPr lang="en-GB" sz="2400" dirty="0" smtClean="0">
                <a:solidFill>
                  <a:srgbClr val="C4960C"/>
                </a:solidFill>
              </a:rPr>
              <a:t>I am looking for people who know how to win</a:t>
            </a:r>
          </a:p>
          <a:p>
            <a:pPr marL="342900" indent="-342900">
              <a:buFontTx/>
              <a:buChar char="-"/>
            </a:pPr>
            <a:r>
              <a:rPr lang="en-GB" sz="2400" dirty="0" smtClean="0">
                <a:solidFill>
                  <a:srgbClr val="C4960C"/>
                </a:solidFill>
              </a:rPr>
              <a:t>Winning falls around good coaches</a:t>
            </a:r>
          </a:p>
          <a:p>
            <a:pPr marL="342900" indent="-342900">
              <a:buFontTx/>
              <a:buChar char="-"/>
            </a:pPr>
            <a:r>
              <a:rPr lang="en-GB" sz="2400" dirty="0">
                <a:solidFill>
                  <a:srgbClr val="C4960C"/>
                </a:solidFill>
              </a:rPr>
              <a:t>You work, you are prepared, you’re driven, you’re organized, you talk to people – those things are contagious and you set a </a:t>
            </a:r>
            <a:r>
              <a:rPr lang="en-GB" sz="2400" dirty="0" smtClean="0">
                <a:solidFill>
                  <a:srgbClr val="C4960C"/>
                </a:solidFill>
              </a:rPr>
              <a:t>standard</a:t>
            </a:r>
          </a:p>
          <a:p>
            <a:pPr marL="342900" indent="-342900">
              <a:buFontTx/>
              <a:buChar char="-"/>
            </a:pPr>
            <a:r>
              <a:rPr lang="en-GB" sz="2400" dirty="0" smtClean="0">
                <a:solidFill>
                  <a:srgbClr val="C4960C"/>
                </a:solidFill>
              </a:rPr>
              <a:t>The job of the coach is to protect the team. The players tend to protect themselves. So if you don’t do it, who will?</a:t>
            </a:r>
          </a:p>
          <a:p>
            <a:pPr marL="342900" indent="-342900">
              <a:buFontTx/>
              <a:buChar char="-"/>
            </a:pPr>
            <a:r>
              <a:rPr lang="en-GB" sz="2400" dirty="0" smtClean="0">
                <a:solidFill>
                  <a:srgbClr val="C4960C"/>
                </a:solidFill>
              </a:rPr>
              <a:t>I recruit players that I know will work well in my teams. Being a superstar is not enough.</a:t>
            </a:r>
            <a:endParaRPr lang="en-GB" sz="2400" dirty="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a:solidFill>
                <a:srgbClr val="C4960C"/>
              </a:solidFill>
            </a:endParaRPr>
          </a:p>
          <a:p>
            <a:endParaRPr lang="en-GB" dirty="0"/>
          </a:p>
          <a:p>
            <a:r>
              <a:rPr lang="en-GB" dirty="0" smtClean="0"/>
              <a:t> </a:t>
            </a:r>
            <a:endParaRPr lang="en-GB" dirty="0"/>
          </a:p>
        </p:txBody>
      </p:sp>
    </p:spTree>
    <p:extLst>
      <p:ext uri="{BB962C8B-B14F-4D97-AF65-F5344CB8AC3E}">
        <p14:creationId xmlns:p14="http://schemas.microsoft.com/office/powerpoint/2010/main" val="47674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9752017"/>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Conduct Practice and </a:t>
            </a:r>
            <a:br>
              <a:rPr lang="en-GB" b="1" dirty="0" smtClean="0">
                <a:solidFill>
                  <a:srgbClr val="FFD200"/>
                </a:solidFill>
              </a:rPr>
            </a:br>
            <a:r>
              <a:rPr lang="en-GB" b="1" dirty="0" smtClean="0">
                <a:solidFill>
                  <a:srgbClr val="FFD200"/>
                </a:solidFill>
              </a:rPr>
              <a:t>Structure </a:t>
            </a:r>
            <a:r>
              <a:rPr lang="en-GB" b="1" dirty="0" smtClean="0">
                <a:solidFill>
                  <a:srgbClr val="FFD200"/>
                </a:solidFill>
              </a:rPr>
              <a:t>Competition - GCH</a:t>
            </a:r>
            <a:endParaRPr lang="en-GB" b="1" dirty="0">
              <a:solidFill>
                <a:srgbClr val="FFD200"/>
              </a:solidFill>
            </a:endParaRPr>
          </a:p>
        </p:txBody>
      </p:sp>
      <p:sp>
        <p:nvSpPr>
          <p:cNvPr id="2" name="TextBox 1"/>
          <p:cNvSpPr txBox="1"/>
          <p:nvPr/>
        </p:nvSpPr>
        <p:spPr>
          <a:xfrm>
            <a:off x="395536" y="1988840"/>
            <a:ext cx="8280920" cy="6740307"/>
          </a:xfrm>
          <a:prstGeom prst="rect">
            <a:avLst/>
          </a:prstGeom>
          <a:noFill/>
        </p:spPr>
        <p:txBody>
          <a:bodyPr wrap="square" rtlCol="0">
            <a:spAutoFit/>
          </a:bodyPr>
          <a:lstStyle/>
          <a:p>
            <a:r>
              <a:rPr lang="en-GB" b="1" dirty="0" smtClean="0">
                <a:solidFill>
                  <a:srgbClr val="C4960C"/>
                </a:solidFill>
              </a:rPr>
              <a:t>You </a:t>
            </a:r>
            <a:r>
              <a:rPr lang="en-GB" b="1" dirty="0" smtClean="0">
                <a:solidFill>
                  <a:srgbClr val="C4960C"/>
                </a:solidFill>
              </a:rPr>
              <a:t>have to coach the person and train the body – Bill </a:t>
            </a:r>
            <a:r>
              <a:rPr lang="en-GB" b="1" dirty="0" err="1" smtClean="0">
                <a:solidFill>
                  <a:srgbClr val="C4960C"/>
                </a:solidFill>
              </a:rPr>
              <a:t>Sweetenham</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The same as our body, the brain needs to be primed for learning – Prof Vin Walsh</a:t>
            </a:r>
          </a:p>
          <a:p>
            <a:endParaRPr lang="en-GB" b="1" dirty="0">
              <a:solidFill>
                <a:srgbClr val="C4960C"/>
              </a:solidFill>
            </a:endParaRPr>
          </a:p>
          <a:p>
            <a:r>
              <a:rPr lang="en-GB" b="1" dirty="0" smtClean="0">
                <a:solidFill>
                  <a:srgbClr val="C4960C"/>
                </a:solidFill>
              </a:rPr>
              <a:t>If you want to change something, you have to do it every day – Eddie Jones</a:t>
            </a:r>
          </a:p>
          <a:p>
            <a:endParaRPr lang="en-GB" b="1" dirty="0">
              <a:solidFill>
                <a:srgbClr val="C4960C"/>
              </a:solidFill>
            </a:endParaRPr>
          </a:p>
          <a:p>
            <a:r>
              <a:rPr lang="en-GB" b="1" dirty="0" smtClean="0">
                <a:solidFill>
                  <a:srgbClr val="C4960C"/>
                </a:solidFill>
              </a:rPr>
              <a:t>Recovery </a:t>
            </a:r>
            <a:r>
              <a:rPr lang="en-GB" b="1" dirty="0" smtClean="0">
                <a:solidFill>
                  <a:srgbClr val="C4960C"/>
                </a:solidFill>
              </a:rPr>
              <a:t>is the key to performance and it has three components: restoration, regeneration and rehabilitation – Dean </a:t>
            </a:r>
            <a:r>
              <a:rPr lang="en-GB" b="1" dirty="0" smtClean="0">
                <a:solidFill>
                  <a:srgbClr val="C4960C"/>
                </a:solidFill>
              </a:rPr>
              <a:t>Benton</a:t>
            </a:r>
          </a:p>
          <a:p>
            <a:endParaRPr lang="en-GB" b="1" dirty="0">
              <a:solidFill>
                <a:srgbClr val="C4960C"/>
              </a:solidFill>
            </a:endParaRPr>
          </a:p>
          <a:p>
            <a:r>
              <a:rPr lang="en-GB" b="1" dirty="0">
                <a:solidFill>
                  <a:srgbClr val="C4960C"/>
                </a:solidFill>
              </a:rPr>
              <a:t>If something is worth doing, then it’s worth doing it properly – Caroline McHugh</a:t>
            </a:r>
          </a:p>
          <a:p>
            <a:endParaRPr lang="en-GB" b="1" dirty="0">
              <a:solidFill>
                <a:srgbClr val="C4960C"/>
              </a:solidFill>
            </a:endParaRPr>
          </a:p>
          <a:p>
            <a:r>
              <a:rPr lang="en-GB" b="1" dirty="0">
                <a:solidFill>
                  <a:srgbClr val="C4960C"/>
                </a:solidFill>
              </a:rPr>
              <a:t>It is important to understand the science, but not to be a slave to it – Malcolm Brown</a:t>
            </a: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p:txBody>
      </p:sp>
    </p:spTree>
    <p:extLst>
      <p:ext uri="{BB962C8B-B14F-4D97-AF65-F5344CB8AC3E}">
        <p14:creationId xmlns:p14="http://schemas.microsoft.com/office/powerpoint/2010/main" val="22212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72566959"/>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Conduct Practice and </a:t>
            </a:r>
            <a:br>
              <a:rPr lang="en-GB" b="1" dirty="0" smtClean="0">
                <a:solidFill>
                  <a:srgbClr val="FFD200"/>
                </a:solidFill>
              </a:rPr>
            </a:br>
            <a:r>
              <a:rPr lang="en-GB" b="1" dirty="0" smtClean="0">
                <a:solidFill>
                  <a:srgbClr val="FFD200"/>
                </a:solidFill>
              </a:rPr>
              <a:t>Structure </a:t>
            </a:r>
            <a:r>
              <a:rPr lang="en-GB" b="1" dirty="0" smtClean="0">
                <a:solidFill>
                  <a:srgbClr val="FFD200"/>
                </a:solidFill>
              </a:rPr>
              <a:t>Competition - SWC</a:t>
            </a:r>
            <a:endParaRPr lang="en-GB" b="1" dirty="0">
              <a:solidFill>
                <a:srgbClr val="FFD200"/>
              </a:solidFill>
            </a:endParaRPr>
          </a:p>
        </p:txBody>
      </p:sp>
      <p:sp>
        <p:nvSpPr>
          <p:cNvPr id="2" name="TextBox 1"/>
          <p:cNvSpPr txBox="1"/>
          <p:nvPr/>
        </p:nvSpPr>
        <p:spPr>
          <a:xfrm>
            <a:off x="349112" y="1916832"/>
            <a:ext cx="8280920" cy="7386638"/>
          </a:xfrm>
          <a:prstGeom prst="rect">
            <a:avLst/>
          </a:prstGeom>
          <a:noFill/>
        </p:spPr>
        <p:txBody>
          <a:bodyPr wrap="square" rtlCol="0">
            <a:spAutoFit/>
          </a:bodyPr>
          <a:lstStyle/>
          <a:p>
            <a:pPr marL="342900" indent="-342900">
              <a:buFontTx/>
              <a:buChar char="-"/>
            </a:pPr>
            <a:r>
              <a:rPr lang="en-GB" sz="2400" dirty="0" smtClean="0">
                <a:solidFill>
                  <a:srgbClr val="C4960C"/>
                </a:solidFill>
              </a:rPr>
              <a:t>I am relentless in my approach to excellence</a:t>
            </a:r>
          </a:p>
          <a:p>
            <a:pPr marL="342900" indent="-342900">
              <a:buFontTx/>
              <a:buChar char="-"/>
            </a:pPr>
            <a:r>
              <a:rPr lang="en-GB" sz="2400" dirty="0">
                <a:solidFill>
                  <a:srgbClr val="C4960C"/>
                </a:solidFill>
              </a:rPr>
              <a:t>A level of expectation for our players of what a pro does and we’re relentless at it.  Winning is fun but if you were to interview my players every day, they’re not in love with </a:t>
            </a:r>
            <a:r>
              <a:rPr lang="en-GB" sz="2400" dirty="0" smtClean="0">
                <a:solidFill>
                  <a:srgbClr val="C4960C"/>
                </a:solidFill>
              </a:rPr>
              <a:t>me</a:t>
            </a:r>
            <a:endParaRPr lang="en-GB" sz="2400" dirty="0">
              <a:solidFill>
                <a:srgbClr val="C4960C"/>
              </a:solidFill>
            </a:endParaRPr>
          </a:p>
          <a:p>
            <a:pPr marL="342900" indent="-342900">
              <a:buFontTx/>
              <a:buChar char="-"/>
            </a:pPr>
            <a:r>
              <a:rPr lang="en-GB" sz="2400" dirty="0">
                <a:solidFill>
                  <a:srgbClr val="C4960C"/>
                </a:solidFill>
              </a:rPr>
              <a:t>Accountability is sometimes difficult but it’s the key to people’s success, team’s success, companies success</a:t>
            </a:r>
            <a:r>
              <a:rPr lang="en-GB" sz="2400" dirty="0" smtClean="0">
                <a:solidFill>
                  <a:srgbClr val="C4960C"/>
                </a:solidFill>
              </a:rPr>
              <a:t>.</a:t>
            </a:r>
          </a:p>
          <a:p>
            <a:pPr marL="342900" indent="-342900">
              <a:buFontTx/>
              <a:buChar char="-"/>
            </a:pPr>
            <a:r>
              <a:rPr lang="en-GB" sz="2400" dirty="0">
                <a:solidFill>
                  <a:srgbClr val="C4960C"/>
                </a:solidFill>
              </a:rPr>
              <a:t>Winning or losing is in the details, the minute details, and the pride you bring every day</a:t>
            </a:r>
            <a:r>
              <a:rPr lang="en-GB" sz="2400" dirty="0" smtClean="0">
                <a:solidFill>
                  <a:srgbClr val="C4960C"/>
                </a:solidFill>
              </a:rPr>
              <a:t>.</a:t>
            </a:r>
          </a:p>
          <a:p>
            <a:pPr marL="342900" indent="-342900">
              <a:buFontTx/>
              <a:buChar char="-"/>
            </a:pPr>
            <a:r>
              <a:rPr lang="en-GB" sz="2400" dirty="0" smtClean="0">
                <a:solidFill>
                  <a:srgbClr val="C4960C"/>
                </a:solidFill>
              </a:rPr>
              <a:t>I am very careful not to treat everyone the same both personally and physically</a:t>
            </a:r>
            <a:endParaRPr lang="en-GB" sz="2400" dirty="0">
              <a:solidFill>
                <a:srgbClr val="C4960C"/>
              </a:solidFill>
            </a:endParaRPr>
          </a:p>
          <a:p>
            <a:pPr marL="342900" indent="-342900">
              <a:buFontTx/>
              <a:buChar char="-"/>
            </a:pPr>
            <a:endParaRPr lang="en-GB" sz="2400" dirty="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a:solidFill>
                <a:srgbClr val="C4960C"/>
              </a:solidFill>
            </a:endParaRP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0714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9752017"/>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Read and React to the </a:t>
            </a:r>
            <a:r>
              <a:rPr lang="en-GB" b="1" dirty="0" smtClean="0">
                <a:solidFill>
                  <a:srgbClr val="FFD200"/>
                </a:solidFill>
              </a:rPr>
              <a:t>Field</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323528" y="1988840"/>
            <a:ext cx="8280920" cy="5078313"/>
          </a:xfrm>
          <a:prstGeom prst="rect">
            <a:avLst/>
          </a:prstGeom>
          <a:noFill/>
        </p:spPr>
        <p:txBody>
          <a:bodyPr wrap="square" rtlCol="0">
            <a:spAutoFit/>
          </a:bodyPr>
          <a:lstStyle/>
          <a:p>
            <a:r>
              <a:rPr lang="en-GB" b="1" dirty="0" smtClean="0">
                <a:solidFill>
                  <a:srgbClr val="C4960C"/>
                </a:solidFill>
              </a:rPr>
              <a:t>Success is not linear like </a:t>
            </a:r>
            <a:r>
              <a:rPr lang="en-GB" b="1" dirty="0" smtClean="0">
                <a:solidFill>
                  <a:srgbClr val="C4960C"/>
                </a:solidFill>
              </a:rPr>
              <a:t>a motorway</a:t>
            </a:r>
            <a:r>
              <a:rPr lang="en-GB" b="1" dirty="0" smtClean="0">
                <a:solidFill>
                  <a:srgbClr val="C4960C"/>
                </a:solidFill>
              </a:rPr>
              <a:t>, but more like a country lane… you get there, but it takes a while… - Bill </a:t>
            </a:r>
            <a:r>
              <a:rPr lang="en-GB" b="1" dirty="0" err="1" smtClean="0">
                <a:solidFill>
                  <a:srgbClr val="C4960C"/>
                </a:solidFill>
              </a:rPr>
              <a:t>Sweetenham</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The great coaches do what they feel not what they see… - Bill </a:t>
            </a:r>
            <a:r>
              <a:rPr lang="en-GB" b="1" dirty="0" err="1" smtClean="0">
                <a:solidFill>
                  <a:srgbClr val="C4960C"/>
                </a:solidFill>
              </a:rPr>
              <a:t>Sweetenham</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You have to coach not the perfect team, but what is needed to win… - Eddie Jones</a:t>
            </a:r>
          </a:p>
          <a:p>
            <a:endParaRPr lang="en-GB" b="1" dirty="0">
              <a:solidFill>
                <a:srgbClr val="C4960C"/>
              </a:solidFill>
            </a:endParaRPr>
          </a:p>
          <a:p>
            <a:r>
              <a:rPr lang="en-GB" b="1" dirty="0" smtClean="0">
                <a:solidFill>
                  <a:srgbClr val="C4960C"/>
                </a:solidFill>
              </a:rPr>
              <a:t>Who is more important, a </a:t>
            </a:r>
            <a:r>
              <a:rPr lang="en-GB" b="1" dirty="0" err="1" smtClean="0">
                <a:solidFill>
                  <a:srgbClr val="C4960C"/>
                </a:solidFill>
              </a:rPr>
              <a:t>traumatologist</a:t>
            </a:r>
            <a:r>
              <a:rPr lang="en-GB" b="1" dirty="0" smtClean="0">
                <a:solidFill>
                  <a:srgbClr val="C4960C"/>
                </a:solidFill>
              </a:rPr>
              <a:t> or a dentist? Well it depends on whether you have a broken bone or a toothache!! – Miguel </a:t>
            </a:r>
            <a:r>
              <a:rPr lang="en-GB" b="1" dirty="0" err="1" smtClean="0">
                <a:solidFill>
                  <a:srgbClr val="C4960C"/>
                </a:solidFill>
              </a:rPr>
              <a:t>Crespo</a:t>
            </a:r>
            <a:endParaRPr lang="en-GB" b="1" dirty="0" smtClean="0">
              <a:solidFill>
                <a:srgbClr val="C4960C"/>
              </a:solidFill>
            </a:endParaRPr>
          </a:p>
          <a:p>
            <a:endParaRPr lang="en-GB" b="1" dirty="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p:txBody>
      </p:sp>
    </p:spTree>
    <p:extLst>
      <p:ext uri="{BB962C8B-B14F-4D97-AF65-F5344CB8AC3E}">
        <p14:creationId xmlns:p14="http://schemas.microsoft.com/office/powerpoint/2010/main" val="22212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additive="base">
                                        <p:cTn id="2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74578858"/>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Read and React to the </a:t>
            </a:r>
            <a:r>
              <a:rPr lang="en-GB" b="1" dirty="0" smtClean="0">
                <a:solidFill>
                  <a:srgbClr val="FFD200"/>
                </a:solidFill>
              </a:rPr>
              <a:t>Field</a:t>
            </a:r>
            <a:br>
              <a:rPr lang="en-GB" b="1" dirty="0" smtClean="0">
                <a:solidFill>
                  <a:srgbClr val="FFD200"/>
                </a:solidFill>
              </a:rPr>
            </a:br>
            <a:r>
              <a:rPr lang="en-GB" b="1" dirty="0" smtClean="0">
                <a:solidFill>
                  <a:srgbClr val="FFD200"/>
                </a:solidFill>
              </a:rPr>
              <a:t>SWC</a:t>
            </a:r>
            <a:endParaRPr lang="en-GB" b="1" dirty="0">
              <a:solidFill>
                <a:srgbClr val="FFD200"/>
              </a:solidFill>
            </a:endParaRPr>
          </a:p>
        </p:txBody>
      </p:sp>
      <p:sp>
        <p:nvSpPr>
          <p:cNvPr id="2" name="TextBox 1"/>
          <p:cNvSpPr txBox="1"/>
          <p:nvPr/>
        </p:nvSpPr>
        <p:spPr>
          <a:xfrm>
            <a:off x="323528" y="1988840"/>
            <a:ext cx="8280920" cy="3877985"/>
          </a:xfrm>
          <a:prstGeom prst="rect">
            <a:avLst/>
          </a:prstGeom>
          <a:noFill/>
        </p:spPr>
        <p:txBody>
          <a:bodyPr wrap="square" rtlCol="0">
            <a:spAutoFit/>
          </a:bodyPr>
          <a:lstStyle/>
          <a:p>
            <a:pPr marL="342900" indent="-342900">
              <a:buFontTx/>
              <a:buChar char="-"/>
            </a:pPr>
            <a:r>
              <a:rPr lang="en-GB" sz="2400" b="1" dirty="0" smtClean="0">
                <a:solidFill>
                  <a:srgbClr val="C4960C"/>
                </a:solidFill>
              </a:rPr>
              <a:t>As a coach, you have to be prepared to change all the time</a:t>
            </a:r>
          </a:p>
          <a:p>
            <a:pPr marL="342900" indent="-342900">
              <a:buFontTx/>
              <a:buChar char="-"/>
            </a:pPr>
            <a:r>
              <a:rPr lang="en-GB" sz="2400" b="1" dirty="0" smtClean="0">
                <a:solidFill>
                  <a:srgbClr val="C4960C"/>
                </a:solidFill>
              </a:rPr>
              <a:t>Probably my biggest strength is that I don’t worry about making decisions. I make them. Sometimes they work, sometimes they don’t</a:t>
            </a:r>
            <a:r>
              <a:rPr lang="en-GB" sz="2400" dirty="0" smtClean="0">
                <a:solidFill>
                  <a:srgbClr val="C4960C"/>
                </a:solidFill>
              </a:rPr>
              <a:t>.</a:t>
            </a:r>
          </a:p>
          <a:p>
            <a:pPr marL="342900" indent="-342900">
              <a:buFontTx/>
              <a:buChar char="-"/>
            </a:pPr>
            <a:endParaRPr lang="en-GB" sz="2400" dirty="0">
              <a:solidFill>
                <a:srgbClr val="C4960C"/>
              </a:solidFill>
            </a:endParaRPr>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881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008" y="375752"/>
            <a:ext cx="3070071" cy="784830"/>
          </a:xfrm>
          <a:prstGeom prst="rect">
            <a:avLst/>
          </a:prstGeom>
        </p:spPr>
        <p:txBody>
          <a:bodyPr wrap="none">
            <a:spAutoFit/>
          </a:bodyPr>
          <a:lstStyle/>
          <a:p>
            <a:r>
              <a:rPr lang="en-US" sz="4500" b="1" dirty="0" smtClean="0">
                <a:solidFill>
                  <a:srgbClr val="FFD200"/>
                </a:solidFill>
                <a:latin typeface="Arial"/>
                <a:cs typeface="Arial"/>
              </a:rPr>
              <a:t> Key Facts</a:t>
            </a:r>
            <a:endParaRPr lang="en-US" sz="2000" dirty="0">
              <a:solidFill>
                <a:srgbClr val="FFD2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918" y="5949281"/>
            <a:ext cx="2217366" cy="85547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72" y="179550"/>
            <a:ext cx="3600400" cy="117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883481"/>
            <a:ext cx="7776864" cy="3970318"/>
          </a:xfrm>
          <a:prstGeom prst="rect">
            <a:avLst/>
          </a:prstGeom>
          <a:noFill/>
        </p:spPr>
        <p:txBody>
          <a:bodyPr wrap="square" rtlCol="0">
            <a:spAutoFit/>
          </a:bodyPr>
          <a:lstStyle/>
          <a:p>
            <a:pPr marL="342900" indent="-342900">
              <a:buFontTx/>
              <a:buChar char="-"/>
            </a:pPr>
            <a:r>
              <a:rPr lang="en-GB" sz="2800" dirty="0" smtClean="0">
                <a:solidFill>
                  <a:srgbClr val="C4960C"/>
                </a:solidFill>
              </a:rPr>
              <a:t>Ran during the Olympics and Paralympics in London</a:t>
            </a:r>
          </a:p>
          <a:p>
            <a:pPr marL="342900" indent="-342900">
              <a:buFontTx/>
              <a:buChar char="-"/>
            </a:pPr>
            <a:r>
              <a:rPr lang="en-GB" sz="2800" dirty="0" smtClean="0">
                <a:solidFill>
                  <a:srgbClr val="C4960C"/>
                </a:solidFill>
              </a:rPr>
              <a:t>Aimed to provide a common space for coaches from all over the world to share, learn, socialise and rest</a:t>
            </a:r>
          </a:p>
          <a:p>
            <a:pPr marL="342900" indent="-342900">
              <a:buFontTx/>
              <a:buChar char="-"/>
            </a:pPr>
            <a:r>
              <a:rPr lang="en-GB" sz="2800" dirty="0" smtClean="0">
                <a:solidFill>
                  <a:srgbClr val="C4960C"/>
                </a:solidFill>
              </a:rPr>
              <a:t>Provided open access and dedicated programmes</a:t>
            </a:r>
          </a:p>
          <a:p>
            <a:pPr marL="342900" indent="-342900">
              <a:buFontTx/>
              <a:buChar char="-"/>
            </a:pPr>
            <a:r>
              <a:rPr lang="en-GB" sz="2800" dirty="0" smtClean="0">
                <a:solidFill>
                  <a:srgbClr val="C4960C"/>
                </a:solidFill>
              </a:rPr>
              <a:t>Supported by Leeds Metropolitan University, </a:t>
            </a:r>
            <a:r>
              <a:rPr lang="en-GB" sz="2800" dirty="0" err="1" smtClean="0">
                <a:solidFill>
                  <a:srgbClr val="C4960C"/>
                </a:solidFill>
              </a:rPr>
              <a:t>Limkokwing</a:t>
            </a:r>
            <a:r>
              <a:rPr lang="en-GB" sz="2800" dirty="0" smtClean="0">
                <a:solidFill>
                  <a:srgbClr val="C4960C"/>
                </a:solidFill>
              </a:rPr>
              <a:t> University, </a:t>
            </a:r>
            <a:r>
              <a:rPr lang="en-GB" sz="2800" dirty="0" err="1" smtClean="0">
                <a:solidFill>
                  <a:srgbClr val="C4960C"/>
                </a:solidFill>
              </a:rPr>
              <a:t>Dartfish</a:t>
            </a:r>
            <a:r>
              <a:rPr lang="en-GB" sz="2800" dirty="0" smtClean="0">
                <a:solidFill>
                  <a:srgbClr val="C4960C"/>
                </a:solidFill>
              </a:rPr>
              <a:t>, Human Kinetics and WADA</a:t>
            </a:r>
            <a:r>
              <a:rPr lang="en-GB" sz="2800" dirty="0" smtClean="0">
                <a:solidFill>
                  <a:srgbClr val="C4960C"/>
                </a:solidFill>
              </a:rPr>
              <a:t>.</a:t>
            </a:r>
            <a:endParaRPr lang="en-GB" sz="2800" dirty="0" smtClean="0">
              <a:solidFill>
                <a:srgbClr val="C4960C"/>
              </a:solidFill>
            </a:endParaRPr>
          </a:p>
        </p:txBody>
      </p:sp>
    </p:spTree>
    <p:extLst>
      <p:ext uri="{BB962C8B-B14F-4D97-AF65-F5344CB8AC3E}">
        <p14:creationId xmlns:p14="http://schemas.microsoft.com/office/powerpoint/2010/main" val="423827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9752017"/>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Reflect and </a:t>
            </a:r>
            <a:r>
              <a:rPr lang="en-GB" b="1" dirty="0" smtClean="0">
                <a:solidFill>
                  <a:srgbClr val="FFD200"/>
                </a:solidFill>
              </a:rPr>
              <a:t>Learn</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323528" y="1772816"/>
            <a:ext cx="8640960" cy="4801314"/>
          </a:xfrm>
          <a:prstGeom prst="rect">
            <a:avLst/>
          </a:prstGeom>
          <a:noFill/>
        </p:spPr>
        <p:txBody>
          <a:bodyPr wrap="square" rtlCol="0">
            <a:spAutoFit/>
          </a:bodyPr>
          <a:lstStyle/>
          <a:p>
            <a:r>
              <a:rPr lang="en-GB" b="1" dirty="0" smtClean="0">
                <a:solidFill>
                  <a:srgbClr val="C4960C"/>
                </a:solidFill>
              </a:rPr>
              <a:t>A culture of risk-taking and mistake-making is a positive one… providing we learn from of each them. -  </a:t>
            </a:r>
            <a:r>
              <a:rPr lang="en-GB" b="1" dirty="0" err="1" smtClean="0">
                <a:solidFill>
                  <a:srgbClr val="C4960C"/>
                </a:solidFill>
              </a:rPr>
              <a:t>Dr.</a:t>
            </a:r>
            <a:r>
              <a:rPr lang="en-GB" b="1" dirty="0" smtClean="0">
                <a:solidFill>
                  <a:srgbClr val="C4960C"/>
                </a:solidFill>
              </a:rPr>
              <a:t> Frank Dick OBE</a:t>
            </a:r>
          </a:p>
          <a:p>
            <a:endParaRPr lang="en-GB" b="1" dirty="0" smtClean="0">
              <a:solidFill>
                <a:srgbClr val="C4960C"/>
              </a:solidFill>
            </a:endParaRPr>
          </a:p>
          <a:p>
            <a:r>
              <a:rPr lang="en-GB" b="1" dirty="0" smtClean="0">
                <a:solidFill>
                  <a:srgbClr val="C4960C"/>
                </a:solidFill>
              </a:rPr>
              <a:t>Not everything that’s old is bad, and not everything that’s new is good – Bill </a:t>
            </a:r>
            <a:r>
              <a:rPr lang="en-GB" b="1" dirty="0" err="1" smtClean="0">
                <a:solidFill>
                  <a:srgbClr val="C4960C"/>
                </a:solidFill>
              </a:rPr>
              <a:t>Sweetenham</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Coaches need to develop their identity as learners: ‘I am a learner’ – Dr Sue Smith</a:t>
            </a:r>
          </a:p>
          <a:p>
            <a:endParaRPr lang="en-GB" b="1" dirty="0">
              <a:solidFill>
                <a:srgbClr val="C4960C"/>
              </a:solidFill>
            </a:endParaRPr>
          </a:p>
          <a:p>
            <a:r>
              <a:rPr lang="en-GB" b="1" dirty="0" smtClean="0">
                <a:solidFill>
                  <a:srgbClr val="C4960C"/>
                </a:solidFill>
              </a:rPr>
              <a:t>We reflect all the time, but if we can put some structure to it, we will learn much faster – Dr Sue Smith</a:t>
            </a:r>
          </a:p>
          <a:p>
            <a:endParaRPr lang="en-GB" b="1" dirty="0">
              <a:solidFill>
                <a:srgbClr val="C4960C"/>
              </a:solidFill>
            </a:endParaRPr>
          </a:p>
          <a:p>
            <a:r>
              <a:rPr lang="en-GB" b="1" dirty="0" smtClean="0">
                <a:solidFill>
                  <a:srgbClr val="C4960C"/>
                </a:solidFill>
              </a:rPr>
              <a:t>Most people work on single loop learning cycles, they problem solve, they </a:t>
            </a:r>
            <a:r>
              <a:rPr lang="en-GB" b="1" dirty="0" err="1" smtClean="0">
                <a:solidFill>
                  <a:srgbClr val="C4960C"/>
                </a:solidFill>
              </a:rPr>
              <a:t>firefight</a:t>
            </a:r>
            <a:r>
              <a:rPr lang="en-GB" b="1" dirty="0" smtClean="0">
                <a:solidFill>
                  <a:srgbClr val="C4960C"/>
                </a:solidFill>
              </a:rPr>
              <a:t> but ask no questions about the why of things. The real advantage comes with double loop learning and getting to the root of the problems so they don’t happen again…  - Dr Sue Smith</a:t>
            </a: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p:txBody>
      </p:sp>
    </p:spTree>
    <p:extLst>
      <p:ext uri="{BB962C8B-B14F-4D97-AF65-F5344CB8AC3E}">
        <p14:creationId xmlns:p14="http://schemas.microsoft.com/office/powerpoint/2010/main" val="22212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11271744"/>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Reflect and </a:t>
            </a:r>
            <a:r>
              <a:rPr lang="en-GB" b="1" dirty="0" smtClean="0">
                <a:solidFill>
                  <a:srgbClr val="FFD200"/>
                </a:solidFill>
              </a:rPr>
              <a:t>Learn</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323528" y="1890698"/>
            <a:ext cx="8640960" cy="6463308"/>
          </a:xfrm>
          <a:prstGeom prst="rect">
            <a:avLst/>
          </a:prstGeom>
          <a:noFill/>
        </p:spPr>
        <p:txBody>
          <a:bodyPr wrap="square" rtlCol="0">
            <a:spAutoFit/>
          </a:bodyPr>
          <a:lstStyle/>
          <a:p>
            <a:r>
              <a:rPr lang="en-GB" b="1" dirty="0" smtClean="0">
                <a:solidFill>
                  <a:srgbClr val="C4960C"/>
                </a:solidFill>
              </a:rPr>
              <a:t>The pursuit of excellence has its own rewards – Vern Gambetta</a:t>
            </a:r>
          </a:p>
          <a:p>
            <a:endParaRPr lang="en-GB" b="1" dirty="0">
              <a:solidFill>
                <a:srgbClr val="C4960C"/>
              </a:solidFill>
            </a:endParaRPr>
          </a:p>
          <a:p>
            <a:r>
              <a:rPr lang="en-GB" b="1" dirty="0" smtClean="0">
                <a:solidFill>
                  <a:srgbClr val="C4960C"/>
                </a:solidFill>
              </a:rPr>
              <a:t>Best thing you can do, find yourself a good mentor – Vern Gambetta</a:t>
            </a:r>
          </a:p>
          <a:p>
            <a:endParaRPr lang="en-GB" b="1" dirty="0">
              <a:solidFill>
                <a:srgbClr val="C4960C"/>
              </a:solidFill>
            </a:endParaRPr>
          </a:p>
          <a:p>
            <a:r>
              <a:rPr lang="en-GB" b="1" dirty="0" smtClean="0">
                <a:solidFill>
                  <a:srgbClr val="C4960C"/>
                </a:solidFill>
              </a:rPr>
              <a:t>Fail forward – Vern </a:t>
            </a:r>
            <a:r>
              <a:rPr lang="en-GB" b="1" dirty="0" smtClean="0">
                <a:solidFill>
                  <a:srgbClr val="C4960C"/>
                </a:solidFill>
              </a:rPr>
              <a:t>Gambetta</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You must seek adversity out; you are what you are because of the problems you have gone through – </a:t>
            </a:r>
            <a:r>
              <a:rPr lang="en-GB" b="1" dirty="0" err="1" smtClean="0">
                <a:solidFill>
                  <a:srgbClr val="C4960C"/>
                </a:solidFill>
              </a:rPr>
              <a:t>Dr.</a:t>
            </a:r>
            <a:r>
              <a:rPr lang="en-GB" b="1" dirty="0" smtClean="0">
                <a:solidFill>
                  <a:srgbClr val="C4960C"/>
                </a:solidFill>
              </a:rPr>
              <a:t> Frank Dick OBE</a:t>
            </a:r>
          </a:p>
          <a:p>
            <a:endParaRPr lang="en-GB" b="1" dirty="0">
              <a:solidFill>
                <a:srgbClr val="C4960C"/>
              </a:solidFill>
            </a:endParaRPr>
          </a:p>
          <a:p>
            <a:r>
              <a:rPr lang="en-GB" b="1" dirty="0" smtClean="0">
                <a:solidFill>
                  <a:srgbClr val="C4960C"/>
                </a:solidFill>
              </a:rPr>
              <a:t>When I was 18, I couldn’t believe how stupid my father was. When I was 21 I couldn’t believe how much the old man had learnt!  - Dr Frank Dick OBE (… and Mark Twain)</a:t>
            </a:r>
          </a:p>
          <a:p>
            <a:endParaRPr lang="en-GB" b="1" dirty="0">
              <a:solidFill>
                <a:srgbClr val="C4960C"/>
              </a:solidFill>
            </a:endParaRPr>
          </a:p>
          <a:p>
            <a:r>
              <a:rPr lang="en-GB" b="1" dirty="0" smtClean="0">
                <a:solidFill>
                  <a:srgbClr val="C4960C"/>
                </a:solidFill>
              </a:rPr>
              <a:t>We are using principles of football to improve our rugby play – Eddie Jones</a:t>
            </a:r>
          </a:p>
          <a:p>
            <a:endParaRPr lang="en-GB" b="1" dirty="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p:txBody>
      </p:sp>
    </p:spTree>
    <p:extLst>
      <p:ext uri="{BB962C8B-B14F-4D97-AF65-F5344CB8AC3E}">
        <p14:creationId xmlns:p14="http://schemas.microsoft.com/office/powerpoint/2010/main" val="175649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3482732"/>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Reflect and </a:t>
            </a:r>
            <a:r>
              <a:rPr lang="en-GB" b="1" dirty="0" smtClean="0">
                <a:solidFill>
                  <a:srgbClr val="FFD200"/>
                </a:solidFill>
              </a:rPr>
              <a:t>Learn</a:t>
            </a:r>
            <a:br>
              <a:rPr lang="en-GB" b="1" dirty="0" smtClean="0">
                <a:solidFill>
                  <a:srgbClr val="FFD200"/>
                </a:solidFill>
              </a:rPr>
            </a:br>
            <a:r>
              <a:rPr lang="en-GB" b="1" dirty="0" smtClean="0">
                <a:solidFill>
                  <a:srgbClr val="FFD200"/>
                </a:solidFill>
              </a:rPr>
              <a:t>SWC</a:t>
            </a:r>
            <a:endParaRPr lang="en-GB" b="1" dirty="0">
              <a:solidFill>
                <a:srgbClr val="FFD200"/>
              </a:solidFill>
            </a:endParaRPr>
          </a:p>
        </p:txBody>
      </p:sp>
      <p:sp>
        <p:nvSpPr>
          <p:cNvPr id="2" name="TextBox 1"/>
          <p:cNvSpPr txBox="1"/>
          <p:nvPr/>
        </p:nvSpPr>
        <p:spPr>
          <a:xfrm>
            <a:off x="315888" y="1772816"/>
            <a:ext cx="8640960" cy="6555641"/>
          </a:xfrm>
          <a:prstGeom prst="rect">
            <a:avLst/>
          </a:prstGeom>
          <a:noFill/>
        </p:spPr>
        <p:txBody>
          <a:bodyPr wrap="square" rtlCol="0">
            <a:spAutoFit/>
          </a:bodyPr>
          <a:lstStyle/>
          <a:p>
            <a:pPr marL="342900" indent="-342900">
              <a:buFontTx/>
              <a:buChar char="-"/>
            </a:pPr>
            <a:r>
              <a:rPr lang="en-GB" sz="2400" dirty="0" smtClean="0">
                <a:solidFill>
                  <a:srgbClr val="C4960C"/>
                </a:solidFill>
              </a:rPr>
              <a:t>You have to continually want to get better</a:t>
            </a:r>
          </a:p>
          <a:p>
            <a:pPr marL="342900" indent="-342900">
              <a:buFontTx/>
              <a:buChar char="-"/>
            </a:pPr>
            <a:r>
              <a:rPr lang="en-GB" sz="2400" dirty="0" smtClean="0">
                <a:solidFill>
                  <a:srgbClr val="C4960C"/>
                </a:solidFill>
              </a:rPr>
              <a:t>You have to have the drive to improve the technical knowledge of the game and innovate</a:t>
            </a:r>
          </a:p>
          <a:p>
            <a:pPr marL="342900" indent="-342900">
              <a:buFontTx/>
              <a:buChar char="-"/>
            </a:pPr>
            <a:r>
              <a:rPr lang="en-GB" sz="2400" dirty="0">
                <a:solidFill>
                  <a:srgbClr val="C4960C"/>
                </a:solidFill>
              </a:rPr>
              <a:t>I’m crazy about winning.  I’m not a bad loser but I love to win.  I love the process, I love the journey, I love talking to you because I have the chance to get better here.  </a:t>
            </a:r>
            <a:endParaRPr lang="en-GB" sz="2400" dirty="0" smtClean="0">
              <a:solidFill>
                <a:srgbClr val="C4960C"/>
              </a:solidFill>
            </a:endParaRPr>
          </a:p>
          <a:p>
            <a:pPr marL="342900" indent="-342900">
              <a:buFontTx/>
              <a:buChar char="-"/>
            </a:pPr>
            <a:r>
              <a:rPr lang="en-GB" sz="2400" dirty="0">
                <a:solidFill>
                  <a:srgbClr val="C4960C"/>
                </a:solidFill>
              </a:rPr>
              <a:t>I’ve been on a journey driven a little bit by fear of not being good enough -  I want to be great, I don’t know why but I do</a:t>
            </a:r>
            <a:r>
              <a:rPr lang="en-GB" sz="2400" dirty="0" smtClean="0">
                <a:solidFill>
                  <a:srgbClr val="C4960C"/>
                </a:solidFill>
              </a:rPr>
              <a:t>.</a:t>
            </a:r>
          </a:p>
          <a:p>
            <a:pPr marL="342900" indent="-342900">
              <a:buFontTx/>
              <a:buChar char="-"/>
            </a:pPr>
            <a:r>
              <a:rPr lang="en-GB" sz="2400" dirty="0" smtClean="0">
                <a:solidFill>
                  <a:srgbClr val="C4960C"/>
                </a:solidFill>
              </a:rPr>
              <a:t>I had a great mentor, but I was still in charge of making decisions</a:t>
            </a:r>
          </a:p>
          <a:p>
            <a:pPr marL="342900" indent="-342900">
              <a:buFontTx/>
              <a:buChar char="-"/>
            </a:pPr>
            <a:r>
              <a:rPr lang="en-GB" sz="2400" dirty="0">
                <a:solidFill>
                  <a:srgbClr val="C4960C"/>
                </a:solidFill>
              </a:rPr>
              <a:t>The education should look more on the coaching process than on tactics or other topics</a:t>
            </a:r>
            <a:endParaRPr lang="en-GB" sz="2400" dirty="0" smtClean="0">
              <a:solidFill>
                <a:srgbClr val="C4960C"/>
              </a:solidFill>
            </a:endParaRPr>
          </a:p>
          <a:p>
            <a:pPr marL="342900" indent="-342900">
              <a:buFontTx/>
              <a:buChar char="-"/>
            </a:pPr>
            <a:endParaRPr lang="en-GB" sz="2400" dirty="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smtClean="0">
              <a:solidFill>
                <a:srgbClr val="C4960C"/>
              </a:solidFill>
            </a:endParaRPr>
          </a:p>
          <a:p>
            <a:endParaRPr lang="en-GB" dirty="0"/>
          </a:p>
          <a:p>
            <a:endParaRPr lang="en-GB" dirty="0" smtClean="0"/>
          </a:p>
        </p:txBody>
      </p:sp>
    </p:spTree>
    <p:extLst>
      <p:ext uri="{BB962C8B-B14F-4D97-AF65-F5344CB8AC3E}">
        <p14:creationId xmlns:p14="http://schemas.microsoft.com/office/powerpoint/2010/main" val="7799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9675884"/>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Build Relationships and </a:t>
            </a:r>
            <a:r>
              <a:rPr lang="en-GB" b="1" dirty="0" smtClean="0">
                <a:solidFill>
                  <a:srgbClr val="FFD200"/>
                </a:solidFill>
              </a:rPr>
              <a:t>Influence</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467544" y="1916832"/>
            <a:ext cx="8064896" cy="5355312"/>
          </a:xfrm>
          <a:prstGeom prst="rect">
            <a:avLst/>
          </a:prstGeom>
          <a:noFill/>
        </p:spPr>
        <p:txBody>
          <a:bodyPr wrap="square" rtlCol="0">
            <a:spAutoFit/>
          </a:bodyPr>
          <a:lstStyle/>
          <a:p>
            <a:r>
              <a:rPr lang="en-GB" b="1" dirty="0" smtClean="0">
                <a:solidFill>
                  <a:srgbClr val="C4960C"/>
                </a:solidFill>
              </a:rPr>
              <a:t>You have to make your athlete feel special and appreciated – Bill </a:t>
            </a:r>
            <a:r>
              <a:rPr lang="en-GB" b="1" dirty="0" err="1" smtClean="0">
                <a:solidFill>
                  <a:srgbClr val="C4960C"/>
                </a:solidFill>
              </a:rPr>
              <a:t>Sweetenham</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You want to educate them to be good decision makers, great leaders and teach them ‘winning’ – Bill </a:t>
            </a:r>
            <a:r>
              <a:rPr lang="en-GB" b="1" dirty="0" err="1" smtClean="0">
                <a:solidFill>
                  <a:srgbClr val="C4960C"/>
                </a:solidFill>
              </a:rPr>
              <a:t>Sweetenham</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The Y generation are no different than they where 20 years ago, you have to engage them the same way and get their buy in – Bill </a:t>
            </a:r>
            <a:r>
              <a:rPr lang="en-GB" b="1" dirty="0" err="1" smtClean="0">
                <a:solidFill>
                  <a:srgbClr val="C4960C"/>
                </a:solidFill>
              </a:rPr>
              <a:t>Sweetenham</a:t>
            </a:r>
            <a:endParaRPr lang="en-GB" b="1" dirty="0" smtClean="0">
              <a:solidFill>
                <a:srgbClr val="C4960C"/>
              </a:solidFill>
            </a:endParaRPr>
          </a:p>
          <a:p>
            <a:endParaRPr lang="en-GB" b="1" dirty="0">
              <a:solidFill>
                <a:srgbClr val="C4960C"/>
              </a:solidFill>
            </a:endParaRPr>
          </a:p>
          <a:p>
            <a:r>
              <a:rPr lang="en-GB" b="1" dirty="0" smtClean="0">
                <a:solidFill>
                  <a:srgbClr val="C4960C"/>
                </a:solidFill>
              </a:rPr>
              <a:t>The balance between tension and support has to be right. Too much tension and the wire breaks, too lax and the rope walker falls – Dr Frank Dick OBE</a:t>
            </a:r>
          </a:p>
          <a:p>
            <a:endParaRPr lang="en-GB" b="1" dirty="0">
              <a:solidFill>
                <a:srgbClr val="C4960C"/>
              </a:solidFill>
            </a:endParaRPr>
          </a:p>
          <a:p>
            <a:r>
              <a:rPr lang="en-GB" b="1" dirty="0">
                <a:solidFill>
                  <a:srgbClr val="C4960C"/>
                </a:solidFill>
              </a:rPr>
              <a:t>The gap between the sparkplug and the electrode needs to be just right; too wide or two narrow and no ignition will happen – Dr Frank Dick </a:t>
            </a:r>
            <a:r>
              <a:rPr lang="en-GB" b="1" dirty="0" smtClean="0">
                <a:solidFill>
                  <a:srgbClr val="C4960C"/>
                </a:solidFill>
              </a:rPr>
              <a:t>OBE</a:t>
            </a: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p:txBody>
      </p:sp>
    </p:spTree>
    <p:extLst>
      <p:ext uri="{BB962C8B-B14F-4D97-AF65-F5344CB8AC3E}">
        <p14:creationId xmlns:p14="http://schemas.microsoft.com/office/powerpoint/2010/main" val="460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86424083"/>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Build Relationships and </a:t>
            </a:r>
            <a:r>
              <a:rPr lang="en-GB" b="1" dirty="0" smtClean="0">
                <a:solidFill>
                  <a:srgbClr val="FFD200"/>
                </a:solidFill>
              </a:rPr>
              <a:t>Influence</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467544" y="2060848"/>
            <a:ext cx="8064896" cy="4524315"/>
          </a:xfrm>
          <a:prstGeom prst="rect">
            <a:avLst/>
          </a:prstGeom>
          <a:noFill/>
        </p:spPr>
        <p:txBody>
          <a:bodyPr wrap="square" rtlCol="0">
            <a:spAutoFit/>
          </a:bodyPr>
          <a:lstStyle/>
          <a:p>
            <a:r>
              <a:rPr lang="en-GB" b="1" dirty="0" smtClean="0">
                <a:solidFill>
                  <a:srgbClr val="C4960C"/>
                </a:solidFill>
              </a:rPr>
              <a:t>You can’t coach the athlete unless you know the person – Judy Murray</a:t>
            </a:r>
          </a:p>
          <a:p>
            <a:endParaRPr lang="en-GB" b="1" dirty="0">
              <a:solidFill>
                <a:srgbClr val="C4960C"/>
              </a:solidFill>
            </a:endParaRPr>
          </a:p>
          <a:p>
            <a:r>
              <a:rPr lang="en-GB" b="1" dirty="0" smtClean="0">
                <a:solidFill>
                  <a:srgbClr val="C4960C"/>
                </a:solidFill>
              </a:rPr>
              <a:t>It </a:t>
            </a:r>
            <a:r>
              <a:rPr lang="en-GB" b="1" dirty="0" smtClean="0">
                <a:solidFill>
                  <a:srgbClr val="C4960C"/>
                </a:solidFill>
              </a:rPr>
              <a:t>is important that we go beyond looking at people as either friends or enemies and that we try to get the best out of everyone  and if that is not possible, then make the tough decision to let someone go– Sergio Lara-Bercial</a:t>
            </a:r>
          </a:p>
          <a:p>
            <a:endParaRPr lang="en-GB" b="1" dirty="0">
              <a:solidFill>
                <a:srgbClr val="C4960C"/>
              </a:solidFill>
            </a:endParaRPr>
          </a:p>
          <a:p>
            <a:r>
              <a:rPr lang="en-GB" b="1" dirty="0" smtClean="0">
                <a:solidFill>
                  <a:srgbClr val="C4960C"/>
                </a:solidFill>
              </a:rPr>
              <a:t>High energy can provide light or heat. You have to make sure yours radiates light – </a:t>
            </a:r>
            <a:r>
              <a:rPr lang="en-GB" b="1" dirty="0" err="1" smtClean="0">
                <a:solidFill>
                  <a:srgbClr val="C4960C"/>
                </a:solidFill>
              </a:rPr>
              <a:t>Dr.</a:t>
            </a:r>
            <a:r>
              <a:rPr lang="en-GB" b="1" dirty="0" smtClean="0">
                <a:solidFill>
                  <a:srgbClr val="C4960C"/>
                </a:solidFill>
              </a:rPr>
              <a:t> Frank Dick OBE</a:t>
            </a: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p:txBody>
      </p:sp>
    </p:spTree>
    <p:extLst>
      <p:ext uri="{BB962C8B-B14F-4D97-AF65-F5344CB8AC3E}">
        <p14:creationId xmlns:p14="http://schemas.microsoft.com/office/powerpoint/2010/main" val="138414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6022649"/>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GB" b="1" dirty="0" smtClean="0">
                <a:solidFill>
                  <a:srgbClr val="FFD200"/>
                </a:solidFill>
              </a:rPr>
              <a:t>Build Relationships and </a:t>
            </a:r>
            <a:r>
              <a:rPr lang="en-GB" b="1" dirty="0" smtClean="0">
                <a:solidFill>
                  <a:srgbClr val="FFD200"/>
                </a:solidFill>
              </a:rPr>
              <a:t>Influence</a:t>
            </a:r>
            <a:br>
              <a:rPr lang="en-GB" b="1" dirty="0" smtClean="0">
                <a:solidFill>
                  <a:srgbClr val="FFD200"/>
                </a:solidFill>
              </a:rPr>
            </a:br>
            <a:r>
              <a:rPr lang="en-GB" b="1" dirty="0" smtClean="0">
                <a:solidFill>
                  <a:srgbClr val="FFD200"/>
                </a:solidFill>
              </a:rPr>
              <a:t>SWC</a:t>
            </a:r>
            <a:endParaRPr lang="en-GB" b="1" dirty="0">
              <a:solidFill>
                <a:srgbClr val="FFD200"/>
              </a:solidFill>
            </a:endParaRPr>
          </a:p>
        </p:txBody>
      </p:sp>
      <p:sp>
        <p:nvSpPr>
          <p:cNvPr id="2" name="TextBox 1"/>
          <p:cNvSpPr txBox="1"/>
          <p:nvPr/>
        </p:nvSpPr>
        <p:spPr>
          <a:xfrm>
            <a:off x="467544" y="1772816"/>
            <a:ext cx="8064896" cy="6247864"/>
          </a:xfrm>
          <a:prstGeom prst="rect">
            <a:avLst/>
          </a:prstGeom>
          <a:noFill/>
        </p:spPr>
        <p:txBody>
          <a:bodyPr wrap="square" rtlCol="0">
            <a:spAutoFit/>
          </a:bodyPr>
          <a:lstStyle/>
          <a:p>
            <a:pPr marL="342900" indent="-342900">
              <a:buFontTx/>
              <a:buChar char="-"/>
            </a:pPr>
            <a:r>
              <a:rPr lang="en-GB" sz="2000" b="1" dirty="0" smtClean="0">
                <a:solidFill>
                  <a:srgbClr val="C4960C"/>
                </a:solidFill>
              </a:rPr>
              <a:t>If you can’t understand people and deal with them, you haven’t got a chance</a:t>
            </a:r>
          </a:p>
          <a:p>
            <a:pPr marL="342900" indent="-342900">
              <a:buFontTx/>
              <a:buChar char="-"/>
            </a:pPr>
            <a:r>
              <a:rPr lang="en-GB" sz="2000" b="1" dirty="0" smtClean="0">
                <a:solidFill>
                  <a:srgbClr val="C4960C"/>
                </a:solidFill>
              </a:rPr>
              <a:t>I love the people I work with</a:t>
            </a:r>
          </a:p>
          <a:p>
            <a:pPr marL="342900" indent="-342900">
              <a:buFontTx/>
              <a:buChar char="-"/>
            </a:pPr>
            <a:r>
              <a:rPr lang="en-GB" sz="2000" b="1" dirty="0" smtClean="0">
                <a:solidFill>
                  <a:srgbClr val="C4960C"/>
                </a:solidFill>
              </a:rPr>
              <a:t>I can talk to people and I can listen. 90</a:t>
            </a:r>
            <a:r>
              <a:rPr lang="en-GB" sz="2000" b="1" dirty="0">
                <a:solidFill>
                  <a:srgbClr val="C4960C"/>
                </a:solidFill>
              </a:rPr>
              <a:t>% of the time the person wants to please you, so just tell them.</a:t>
            </a:r>
          </a:p>
          <a:p>
            <a:pPr marL="342900" indent="-342900">
              <a:buFontTx/>
              <a:buChar char="-"/>
            </a:pPr>
            <a:r>
              <a:rPr lang="en-GB" sz="2000" b="1" dirty="0">
                <a:solidFill>
                  <a:srgbClr val="C4960C"/>
                </a:solidFill>
              </a:rPr>
              <a:t>People and athletes see right through you, and if you’re not a good person they see that</a:t>
            </a:r>
            <a:r>
              <a:rPr lang="en-GB" sz="2000" b="1" dirty="0" smtClean="0">
                <a:solidFill>
                  <a:srgbClr val="C4960C"/>
                </a:solidFill>
              </a:rPr>
              <a:t>. I am a good person.</a:t>
            </a:r>
          </a:p>
          <a:p>
            <a:pPr marL="342900" indent="-342900">
              <a:buFontTx/>
              <a:buChar char="-"/>
            </a:pPr>
            <a:r>
              <a:rPr lang="en-GB" sz="2000" b="1" dirty="0" smtClean="0">
                <a:solidFill>
                  <a:srgbClr val="C4960C"/>
                </a:solidFill>
              </a:rPr>
              <a:t>I give a bonus out of my own money to all my staff. I make a lot compared to them.</a:t>
            </a:r>
          </a:p>
          <a:p>
            <a:pPr marL="342900" indent="-342900">
              <a:buFontTx/>
              <a:buChar char="-"/>
            </a:pPr>
            <a:r>
              <a:rPr lang="en-GB" sz="2000" b="1" dirty="0" smtClean="0">
                <a:solidFill>
                  <a:srgbClr val="C4960C"/>
                </a:solidFill>
              </a:rPr>
              <a:t>I talk to people early and directly and the people I fell out with are now my best friends</a:t>
            </a:r>
          </a:p>
          <a:p>
            <a:pPr marL="342900" indent="-342900">
              <a:buFontTx/>
              <a:buChar char="-"/>
            </a:pPr>
            <a:r>
              <a:rPr lang="en-GB" sz="2000" b="1" dirty="0">
                <a:solidFill>
                  <a:srgbClr val="C4960C"/>
                </a:solidFill>
              </a:rPr>
              <a:t>Be active in the contact with your athletes</a:t>
            </a:r>
          </a:p>
          <a:p>
            <a:pPr marL="342900" indent="-342900">
              <a:buFontTx/>
              <a:buChar char="-"/>
            </a:pPr>
            <a:endParaRPr lang="en-GB" sz="2000" dirty="0" smtClean="0">
              <a:solidFill>
                <a:srgbClr val="C4960C"/>
              </a:solidFill>
            </a:endParaRPr>
          </a:p>
          <a:p>
            <a:pPr marL="342900" indent="-342900">
              <a:buFontTx/>
              <a:buChar char="-"/>
            </a:pPr>
            <a:endParaRPr lang="en-GB" sz="2000" dirty="0" smtClean="0">
              <a:solidFill>
                <a:srgbClr val="C4960C"/>
              </a:solidFill>
            </a:endParaRPr>
          </a:p>
          <a:p>
            <a:pPr marL="342900" indent="-342900">
              <a:buFontTx/>
              <a:buChar char="-"/>
            </a:pPr>
            <a:endParaRPr lang="en-GB" sz="2000" dirty="0">
              <a:solidFill>
                <a:srgbClr val="C4960C"/>
              </a:solidFill>
            </a:endParaRPr>
          </a:p>
          <a:p>
            <a:endParaRPr lang="en-GB" sz="2000" dirty="0" smtClean="0"/>
          </a:p>
          <a:p>
            <a:endParaRPr lang="en-GB" sz="2000" dirty="0"/>
          </a:p>
          <a:p>
            <a:endParaRPr lang="en-GB" sz="2000" dirty="0" smtClean="0"/>
          </a:p>
          <a:p>
            <a:endParaRPr lang="en-GB" sz="2000" dirty="0"/>
          </a:p>
          <a:p>
            <a:endParaRPr lang="en-GB" sz="2000" dirty="0"/>
          </a:p>
        </p:txBody>
      </p:sp>
    </p:spTree>
    <p:extLst>
      <p:ext uri="{BB962C8B-B14F-4D97-AF65-F5344CB8AC3E}">
        <p14:creationId xmlns:p14="http://schemas.microsoft.com/office/powerpoint/2010/main" val="199925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79057298"/>
              </p:ext>
            </p:extLst>
          </p:nvPr>
        </p:nvGraphicFramePr>
        <p:xfrm>
          <a:off x="1187624" y="1772816"/>
          <a:ext cx="684076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2483768" y="1916832"/>
            <a:ext cx="3960440" cy="4032448"/>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0" dirty="0" smtClean="0"/>
              <a:t>Take Care of #1</a:t>
            </a:r>
            <a:endParaRPr lang="en-GB" sz="6000" dirty="0"/>
          </a:p>
        </p:txBody>
      </p:sp>
      <p:sp>
        <p:nvSpPr>
          <p:cNvPr id="6" name="Title 1"/>
          <p:cNvSpPr>
            <a:spLocks noGrp="1"/>
          </p:cNvSpPr>
          <p:nvPr>
            <p:ph type="title"/>
          </p:nvPr>
        </p:nvSpPr>
        <p:spPr/>
        <p:txBody>
          <a:bodyPr/>
          <a:lstStyle/>
          <a:p>
            <a:r>
              <a:rPr lang="en-GB" b="1" dirty="0" smtClean="0">
                <a:solidFill>
                  <a:srgbClr val="FFD200"/>
                </a:solidFill>
              </a:rPr>
              <a:t>So what did GCH tell us about these areas?</a:t>
            </a:r>
            <a:endParaRPr lang="en-GB" b="1" dirty="0">
              <a:solidFill>
                <a:srgbClr val="FFD200"/>
              </a:solidFill>
            </a:endParaRPr>
          </a:p>
        </p:txBody>
      </p:sp>
    </p:spTree>
    <p:extLst>
      <p:ext uri="{BB962C8B-B14F-4D97-AF65-F5344CB8AC3E}">
        <p14:creationId xmlns:p14="http://schemas.microsoft.com/office/powerpoint/2010/main" val="31116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b="1" dirty="0" smtClean="0">
                <a:solidFill>
                  <a:srgbClr val="FFD200"/>
                </a:solidFill>
              </a:rPr>
              <a:t>Look After #</a:t>
            </a:r>
            <a:r>
              <a:rPr lang="en-GB" b="1" dirty="0" smtClean="0">
                <a:solidFill>
                  <a:srgbClr val="FFD200"/>
                </a:solidFill>
              </a:rPr>
              <a:t>1</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395536" y="2132856"/>
            <a:ext cx="8136904" cy="2031325"/>
          </a:xfrm>
          <a:prstGeom prst="rect">
            <a:avLst/>
          </a:prstGeom>
          <a:noFill/>
        </p:spPr>
        <p:txBody>
          <a:bodyPr wrap="square" rtlCol="0">
            <a:spAutoFit/>
          </a:bodyPr>
          <a:lstStyle/>
          <a:p>
            <a:r>
              <a:rPr lang="en-GB" b="1" dirty="0" smtClean="0">
                <a:solidFill>
                  <a:srgbClr val="C4960C"/>
                </a:solidFill>
              </a:rPr>
              <a:t>It is when the brain is in the ‘off state’ that we solve problems – </a:t>
            </a:r>
            <a:r>
              <a:rPr lang="en-GB" b="1" dirty="0" err="1" smtClean="0">
                <a:solidFill>
                  <a:srgbClr val="C4960C"/>
                </a:solidFill>
              </a:rPr>
              <a:t>Prof.</a:t>
            </a:r>
            <a:r>
              <a:rPr lang="en-GB" b="1" dirty="0" smtClean="0">
                <a:solidFill>
                  <a:srgbClr val="C4960C"/>
                </a:solidFill>
              </a:rPr>
              <a:t> Vin Walsh</a:t>
            </a:r>
          </a:p>
          <a:p>
            <a:endParaRPr lang="en-GB" b="1" dirty="0">
              <a:solidFill>
                <a:srgbClr val="C4960C"/>
              </a:solidFill>
            </a:endParaRPr>
          </a:p>
          <a:p>
            <a:r>
              <a:rPr lang="en-GB" b="1" dirty="0" smtClean="0">
                <a:solidFill>
                  <a:srgbClr val="C4960C"/>
                </a:solidFill>
              </a:rPr>
              <a:t>The DON’T WORRY algorithm by Vern Gambetta</a:t>
            </a: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25286"/>
            <a:ext cx="60960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274844773"/>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b="1" dirty="0" smtClean="0">
                <a:solidFill>
                  <a:srgbClr val="FFD200"/>
                </a:solidFill>
              </a:rPr>
              <a:t>Look After #</a:t>
            </a:r>
            <a:r>
              <a:rPr lang="en-GB" b="1" dirty="0" smtClean="0">
                <a:solidFill>
                  <a:srgbClr val="FFD200"/>
                </a:solidFill>
              </a:rPr>
              <a:t>1</a:t>
            </a:r>
            <a:br>
              <a:rPr lang="en-GB" b="1" dirty="0" smtClean="0">
                <a:solidFill>
                  <a:srgbClr val="FFD200"/>
                </a:solidFill>
              </a:rPr>
            </a:br>
            <a:r>
              <a:rPr lang="en-GB" b="1" dirty="0" smtClean="0">
                <a:solidFill>
                  <a:srgbClr val="FFD200"/>
                </a:solidFill>
              </a:rPr>
              <a:t>GCH</a:t>
            </a:r>
            <a:endParaRPr lang="en-GB" b="1" dirty="0">
              <a:solidFill>
                <a:srgbClr val="FFD200"/>
              </a:solidFill>
            </a:endParaRPr>
          </a:p>
        </p:txBody>
      </p:sp>
      <p:sp>
        <p:nvSpPr>
          <p:cNvPr id="2" name="TextBox 1"/>
          <p:cNvSpPr txBox="1"/>
          <p:nvPr/>
        </p:nvSpPr>
        <p:spPr>
          <a:xfrm>
            <a:off x="395536" y="2132856"/>
            <a:ext cx="8136904" cy="5078313"/>
          </a:xfrm>
          <a:prstGeom prst="rect">
            <a:avLst/>
          </a:prstGeom>
          <a:noFill/>
        </p:spPr>
        <p:txBody>
          <a:bodyPr wrap="square" rtlCol="0">
            <a:spAutoFit/>
          </a:bodyPr>
          <a:lstStyle/>
          <a:p>
            <a:r>
              <a:rPr lang="en-GB" b="1" dirty="0" smtClean="0">
                <a:solidFill>
                  <a:srgbClr val="C4960C"/>
                </a:solidFill>
              </a:rPr>
              <a:t>How many plates can you spin at one time? How many can you drop safely? – Vern Gambetta</a:t>
            </a:r>
          </a:p>
          <a:p>
            <a:endParaRPr lang="en-GB" b="1" dirty="0" smtClean="0">
              <a:solidFill>
                <a:srgbClr val="C4960C"/>
              </a:solidFill>
            </a:endParaRPr>
          </a:p>
          <a:p>
            <a:r>
              <a:rPr lang="en-GB" b="1" dirty="0" smtClean="0">
                <a:solidFill>
                  <a:srgbClr val="C4960C"/>
                </a:solidFill>
              </a:rPr>
              <a:t>Take care of yourself or you won’t be able to take care of the team for long – Vern Gambetta</a:t>
            </a:r>
          </a:p>
          <a:p>
            <a:endParaRPr lang="en-GB" b="1" dirty="0">
              <a:solidFill>
                <a:srgbClr val="C4960C"/>
              </a:solidFill>
            </a:endParaRPr>
          </a:p>
          <a:p>
            <a:r>
              <a:rPr lang="en-GB" b="1" dirty="0" smtClean="0">
                <a:solidFill>
                  <a:srgbClr val="C4960C"/>
                </a:solidFill>
              </a:rPr>
              <a:t>What is needed is radical self-compassion – Caroline McHugh</a:t>
            </a: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smtClean="0">
              <a:solidFill>
                <a:srgbClr val="C4960C"/>
              </a:solidFill>
            </a:endParaRPr>
          </a:p>
          <a:p>
            <a:endParaRPr lang="en-GB" b="1" dirty="0">
              <a:solidFill>
                <a:srgbClr val="C4960C"/>
              </a:solidFill>
            </a:endParaRPr>
          </a:p>
          <a:p>
            <a:endParaRPr lang="en-GB" b="1" dirty="0">
              <a:solidFill>
                <a:srgbClr val="C4960C"/>
              </a:solidFill>
            </a:endParaRPr>
          </a:p>
        </p:txBody>
      </p:sp>
      <p:graphicFrame>
        <p:nvGraphicFramePr>
          <p:cNvPr id="4" name="Diagram 3"/>
          <p:cNvGraphicFramePr/>
          <p:nvPr>
            <p:extLst>
              <p:ext uri="{D42A27DB-BD31-4B8C-83A1-F6EECF244321}">
                <p14:modId xmlns:p14="http://schemas.microsoft.com/office/powerpoint/2010/main" val="1189593941"/>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55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b="1" dirty="0" smtClean="0">
                <a:solidFill>
                  <a:srgbClr val="FFD200"/>
                </a:solidFill>
              </a:rPr>
              <a:t>Look After #1</a:t>
            </a:r>
            <a:endParaRPr lang="en-GB" b="1" dirty="0">
              <a:solidFill>
                <a:srgbClr val="FFD200"/>
              </a:solidFill>
            </a:endParaRPr>
          </a:p>
        </p:txBody>
      </p:sp>
      <p:sp>
        <p:nvSpPr>
          <p:cNvPr id="2" name="TextBox 1"/>
          <p:cNvSpPr txBox="1"/>
          <p:nvPr/>
        </p:nvSpPr>
        <p:spPr>
          <a:xfrm>
            <a:off x="395536" y="1988840"/>
            <a:ext cx="8136904" cy="3231654"/>
          </a:xfrm>
          <a:prstGeom prst="rect">
            <a:avLst/>
          </a:prstGeom>
          <a:noFill/>
        </p:spPr>
        <p:txBody>
          <a:bodyPr wrap="square" rtlCol="0">
            <a:spAutoFit/>
          </a:bodyPr>
          <a:lstStyle/>
          <a:p>
            <a:pPr marL="342900" indent="-342900">
              <a:buFontTx/>
              <a:buChar char="-"/>
            </a:pPr>
            <a:r>
              <a:rPr lang="en-GB" sz="2400" b="1" dirty="0" smtClean="0">
                <a:solidFill>
                  <a:srgbClr val="C4960C"/>
                </a:solidFill>
              </a:rPr>
              <a:t>Pressure means you have a chance</a:t>
            </a:r>
          </a:p>
          <a:p>
            <a:pPr marL="342900" indent="-342900">
              <a:buFontTx/>
              <a:buChar char="-"/>
            </a:pPr>
            <a:r>
              <a:rPr lang="en-GB" sz="2400" b="1" dirty="0" smtClean="0">
                <a:solidFill>
                  <a:srgbClr val="C4960C"/>
                </a:solidFill>
              </a:rPr>
              <a:t>My energy comes from my family</a:t>
            </a:r>
          </a:p>
          <a:p>
            <a:pPr marL="342900" indent="-342900">
              <a:buFontTx/>
              <a:buChar char="-"/>
            </a:pPr>
            <a:r>
              <a:rPr lang="en-GB" sz="2400" b="1" dirty="0" smtClean="0">
                <a:solidFill>
                  <a:srgbClr val="C4960C"/>
                </a:solidFill>
              </a:rPr>
              <a:t>My life away from the sport is my own problem. No one comes into it. It’s my time.</a:t>
            </a:r>
          </a:p>
          <a:p>
            <a:pPr marL="342900" indent="-342900">
              <a:buFontTx/>
              <a:buChar char="-"/>
            </a:pPr>
            <a:endParaRPr lang="en-GB" sz="2400" dirty="0" smtClean="0">
              <a:solidFill>
                <a:srgbClr val="C4960C"/>
              </a:solidFill>
            </a:endParaRPr>
          </a:p>
          <a:p>
            <a:pPr marL="342900" indent="-342900">
              <a:buFontTx/>
              <a:buChar char="-"/>
            </a:pPr>
            <a:endParaRPr lang="en-GB" sz="2400" dirty="0" smtClean="0">
              <a:solidFill>
                <a:srgbClr val="C4960C"/>
              </a:solidFill>
            </a:endParaRPr>
          </a:p>
          <a:p>
            <a:pPr marL="342900" indent="-342900">
              <a:buFontTx/>
              <a:buChar char="-"/>
            </a:pPr>
            <a:endParaRPr lang="en-GB" sz="2400" dirty="0" smtClean="0">
              <a:solidFill>
                <a:srgbClr val="C4960C"/>
              </a:solidFill>
            </a:endParaRPr>
          </a:p>
          <a:p>
            <a:endParaRPr lang="en-GB" dirty="0"/>
          </a:p>
          <a:p>
            <a:endParaRPr lang="en-GB" dirty="0"/>
          </a:p>
        </p:txBody>
      </p:sp>
      <p:graphicFrame>
        <p:nvGraphicFramePr>
          <p:cNvPr id="4" name="Diagram 3"/>
          <p:cNvGraphicFramePr/>
          <p:nvPr>
            <p:extLst>
              <p:ext uri="{D42A27DB-BD31-4B8C-83A1-F6EECF244321}">
                <p14:modId xmlns:p14="http://schemas.microsoft.com/office/powerpoint/2010/main" val="43227258"/>
              </p:ext>
            </p:extLst>
          </p:nvPr>
        </p:nvGraphicFramePr>
        <p:xfrm>
          <a:off x="6372200" y="5517232"/>
          <a:ext cx="24482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27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008" y="375752"/>
            <a:ext cx="3070071" cy="784830"/>
          </a:xfrm>
          <a:prstGeom prst="rect">
            <a:avLst/>
          </a:prstGeom>
        </p:spPr>
        <p:txBody>
          <a:bodyPr wrap="none">
            <a:spAutoFit/>
          </a:bodyPr>
          <a:lstStyle/>
          <a:p>
            <a:r>
              <a:rPr lang="en-US" sz="4500" b="1" dirty="0" smtClean="0">
                <a:solidFill>
                  <a:srgbClr val="FFD200"/>
                </a:solidFill>
                <a:latin typeface="Arial"/>
                <a:cs typeface="Arial"/>
              </a:rPr>
              <a:t> Key Facts</a:t>
            </a:r>
            <a:endParaRPr lang="en-US" sz="2000" dirty="0">
              <a:solidFill>
                <a:srgbClr val="FFD2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918" y="5949281"/>
            <a:ext cx="2217366" cy="85547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72" y="179550"/>
            <a:ext cx="3600400" cy="117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883481"/>
            <a:ext cx="7776864" cy="3539430"/>
          </a:xfrm>
          <a:prstGeom prst="rect">
            <a:avLst/>
          </a:prstGeom>
          <a:noFill/>
        </p:spPr>
        <p:txBody>
          <a:bodyPr wrap="square" rtlCol="0">
            <a:spAutoFit/>
          </a:bodyPr>
          <a:lstStyle/>
          <a:p>
            <a:pPr marL="342900" indent="-342900">
              <a:buFontTx/>
              <a:buChar char="-"/>
            </a:pPr>
            <a:r>
              <a:rPr lang="en-GB" sz="2800" dirty="0" smtClean="0">
                <a:solidFill>
                  <a:srgbClr val="C4960C"/>
                </a:solidFill>
              </a:rPr>
              <a:t>450</a:t>
            </a:r>
            <a:r>
              <a:rPr lang="en-GB" sz="2800" dirty="0" smtClean="0">
                <a:solidFill>
                  <a:srgbClr val="C4960C"/>
                </a:solidFill>
              </a:rPr>
              <a:t>+ coaches from 20+ countries and 25+ sports</a:t>
            </a:r>
          </a:p>
          <a:p>
            <a:pPr marL="342900" indent="-342900">
              <a:buFontTx/>
              <a:buChar char="-"/>
            </a:pPr>
            <a:r>
              <a:rPr lang="en-GB" sz="2800" dirty="0">
                <a:solidFill>
                  <a:srgbClr val="C4960C"/>
                </a:solidFill>
              </a:rPr>
              <a:t>6</a:t>
            </a:r>
            <a:r>
              <a:rPr lang="en-GB" sz="2800" dirty="0" smtClean="0">
                <a:solidFill>
                  <a:srgbClr val="C4960C"/>
                </a:solidFill>
              </a:rPr>
              <a:t>0+ presentations, 40+ presenters</a:t>
            </a:r>
          </a:p>
          <a:p>
            <a:pPr marL="342900" indent="-342900">
              <a:buFontTx/>
              <a:buChar char="-"/>
            </a:pPr>
            <a:r>
              <a:rPr lang="en-GB" sz="2800" dirty="0" smtClean="0">
                <a:solidFill>
                  <a:srgbClr val="C4960C"/>
                </a:solidFill>
              </a:rPr>
              <a:t>80+ hours of footage…</a:t>
            </a:r>
          </a:p>
          <a:p>
            <a:pPr marL="342900" indent="-342900">
              <a:buFontTx/>
              <a:buChar char="-"/>
            </a:pPr>
            <a:r>
              <a:rPr lang="en-GB" sz="2800" dirty="0" smtClean="0">
                <a:solidFill>
                  <a:srgbClr val="C4960C"/>
                </a:solidFill>
              </a:rPr>
              <a:t>Special Events: Opening and Closing Ceremony, Performance Summit, Launch of International Sport Coaching Framework, Leeds Met Night, Winning Women Day, Rugby Day, Race-Walking Day, Technology Day…</a:t>
            </a:r>
            <a:endParaRPr lang="en-GB" sz="2800" dirty="0">
              <a:solidFill>
                <a:srgbClr val="C4960C"/>
              </a:solidFill>
            </a:endParaRPr>
          </a:p>
        </p:txBody>
      </p:sp>
    </p:spTree>
    <p:extLst>
      <p:ext uri="{BB962C8B-B14F-4D97-AF65-F5344CB8AC3E}">
        <p14:creationId xmlns:p14="http://schemas.microsoft.com/office/powerpoint/2010/main" val="25952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41589010"/>
              </p:ext>
            </p:extLst>
          </p:nvPr>
        </p:nvGraphicFramePr>
        <p:xfrm>
          <a:off x="1187624" y="1772816"/>
          <a:ext cx="684076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2483768" y="1916832"/>
            <a:ext cx="3960440" cy="4032448"/>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0" dirty="0" smtClean="0"/>
              <a:t>Take Care of #1</a:t>
            </a:r>
            <a:endParaRPr lang="en-GB" sz="6000" dirty="0"/>
          </a:p>
        </p:txBody>
      </p:sp>
      <p:sp>
        <p:nvSpPr>
          <p:cNvPr id="6" name="Title 1"/>
          <p:cNvSpPr>
            <a:spLocks noGrp="1"/>
          </p:cNvSpPr>
          <p:nvPr>
            <p:ph type="title"/>
          </p:nvPr>
        </p:nvSpPr>
        <p:spPr/>
        <p:txBody>
          <a:bodyPr/>
          <a:lstStyle/>
          <a:p>
            <a:r>
              <a:rPr lang="en-GB" b="1" dirty="0" smtClean="0">
                <a:solidFill>
                  <a:srgbClr val="FFD200"/>
                </a:solidFill>
              </a:rPr>
              <a:t>Questions?</a:t>
            </a:r>
            <a:endParaRPr lang="en-GB" b="1" dirty="0">
              <a:solidFill>
                <a:srgbClr val="FFD200"/>
              </a:solidFill>
            </a:endParaRPr>
          </a:p>
        </p:txBody>
      </p:sp>
    </p:spTree>
    <p:extLst>
      <p:ext uri="{BB962C8B-B14F-4D97-AF65-F5344CB8AC3E}">
        <p14:creationId xmlns:p14="http://schemas.microsoft.com/office/powerpoint/2010/main" val="37703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008" y="375752"/>
            <a:ext cx="3070071" cy="784830"/>
          </a:xfrm>
          <a:prstGeom prst="rect">
            <a:avLst/>
          </a:prstGeom>
        </p:spPr>
        <p:txBody>
          <a:bodyPr wrap="none">
            <a:spAutoFit/>
          </a:bodyPr>
          <a:lstStyle/>
          <a:p>
            <a:r>
              <a:rPr lang="en-US" sz="4500" b="1" dirty="0" smtClean="0">
                <a:solidFill>
                  <a:srgbClr val="FFD200"/>
                </a:solidFill>
                <a:latin typeface="Arial"/>
                <a:cs typeface="Arial"/>
              </a:rPr>
              <a:t> Key Facts</a:t>
            </a:r>
            <a:endParaRPr lang="en-US" sz="2000" dirty="0">
              <a:solidFill>
                <a:srgbClr val="FFD2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918" y="5949281"/>
            <a:ext cx="2217366" cy="85547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72" y="179550"/>
            <a:ext cx="3600400" cy="117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204864"/>
            <a:ext cx="2160240" cy="323675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272" y="1971674"/>
            <a:ext cx="2438400" cy="14573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840" y="2335437"/>
            <a:ext cx="2438400" cy="14573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512" y="3645024"/>
            <a:ext cx="2438400" cy="145732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9392" y="4346614"/>
            <a:ext cx="2438400" cy="145732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779" y="1824897"/>
            <a:ext cx="1967865" cy="196786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5856" y="1869873"/>
            <a:ext cx="2294384" cy="229438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786" y="3974773"/>
            <a:ext cx="2079858" cy="2079858"/>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88431" y="1794416"/>
            <a:ext cx="2734989" cy="1634583"/>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3991" y="2177791"/>
            <a:ext cx="3628880" cy="2168823"/>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0645" y="3002945"/>
            <a:ext cx="2024806" cy="3387911"/>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5233" y="1988740"/>
            <a:ext cx="2898478" cy="1735464"/>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07704" y="2563706"/>
            <a:ext cx="3883496" cy="2320996"/>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3786" y="2857214"/>
            <a:ext cx="4717209" cy="2819269"/>
          </a:xfrm>
          <a:prstGeom prst="rect">
            <a:avLst/>
          </a:prstGeom>
        </p:spPr>
      </p:pic>
    </p:spTree>
    <p:extLst>
      <p:ext uri="{BB962C8B-B14F-4D97-AF65-F5344CB8AC3E}">
        <p14:creationId xmlns:p14="http://schemas.microsoft.com/office/powerpoint/2010/main" val="20499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332656"/>
            <a:ext cx="5025735" cy="1785104"/>
          </a:xfrm>
          <a:prstGeom prst="rect">
            <a:avLst/>
          </a:prstGeom>
        </p:spPr>
        <p:txBody>
          <a:bodyPr wrap="none">
            <a:spAutoFit/>
          </a:bodyPr>
          <a:lstStyle/>
          <a:p>
            <a:r>
              <a:rPr lang="en-US" sz="4500" b="1" dirty="0" smtClean="0">
                <a:solidFill>
                  <a:srgbClr val="FFD200"/>
                </a:solidFill>
                <a:latin typeface="Arial"/>
                <a:cs typeface="Arial"/>
              </a:rPr>
              <a:t>Quick Moment of </a:t>
            </a:r>
          </a:p>
          <a:p>
            <a:r>
              <a:rPr lang="en-US" sz="4500" b="1" dirty="0" smtClean="0">
                <a:solidFill>
                  <a:srgbClr val="FFD200"/>
                </a:solidFill>
                <a:latin typeface="Arial"/>
                <a:cs typeface="Arial"/>
              </a:rPr>
              <a:t>Self-Reflection</a:t>
            </a:r>
          </a:p>
          <a:p>
            <a:endParaRPr lang="en-US" sz="2000" dirty="0">
              <a:solidFill>
                <a:srgbClr val="FFD2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918" y="5949281"/>
            <a:ext cx="2217366" cy="85547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729" y="3682809"/>
            <a:ext cx="2386967" cy="184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168064"/>
            <a:ext cx="30735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7944" y="2276872"/>
            <a:ext cx="1728192" cy="461665"/>
          </a:xfrm>
          <a:prstGeom prst="rect">
            <a:avLst/>
          </a:prstGeom>
          <a:noFill/>
        </p:spPr>
        <p:txBody>
          <a:bodyPr wrap="square" rtlCol="0">
            <a:spAutoFit/>
          </a:bodyPr>
          <a:lstStyle/>
          <a:p>
            <a:r>
              <a:rPr lang="en-GB" sz="2400" dirty="0" smtClean="0"/>
              <a:t>was to</a:t>
            </a:r>
            <a:endParaRPr lang="en-GB" sz="24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558" y="1316764"/>
            <a:ext cx="1440162" cy="1920216"/>
          </a:xfrm>
          <a:prstGeom prst="rect">
            <a:avLst/>
          </a:prstGeom>
        </p:spPr>
      </p:pic>
      <p:sp>
        <p:nvSpPr>
          <p:cNvPr id="10" name="TextBox 9"/>
          <p:cNvSpPr txBox="1"/>
          <p:nvPr/>
        </p:nvSpPr>
        <p:spPr>
          <a:xfrm>
            <a:off x="251520" y="4077072"/>
            <a:ext cx="1728192" cy="461665"/>
          </a:xfrm>
          <a:prstGeom prst="rect">
            <a:avLst/>
          </a:prstGeom>
          <a:noFill/>
        </p:spPr>
        <p:txBody>
          <a:bodyPr wrap="square" rtlCol="0">
            <a:spAutoFit/>
          </a:bodyPr>
          <a:lstStyle/>
          <a:p>
            <a:r>
              <a:rPr lang="en-GB" sz="2400" dirty="0" smtClean="0"/>
              <a:t>what</a:t>
            </a:r>
            <a:endParaRPr lang="en-GB" sz="2400" dirty="0"/>
          </a:p>
        </p:txBody>
      </p:sp>
      <p:sp>
        <p:nvSpPr>
          <p:cNvPr id="11" name="TextBox 10"/>
          <p:cNvSpPr txBox="1"/>
          <p:nvPr/>
        </p:nvSpPr>
        <p:spPr>
          <a:xfrm>
            <a:off x="4220344" y="4538737"/>
            <a:ext cx="1728192" cy="461665"/>
          </a:xfrm>
          <a:prstGeom prst="rect">
            <a:avLst/>
          </a:prstGeom>
          <a:noFill/>
        </p:spPr>
        <p:txBody>
          <a:bodyPr wrap="square" rtlCol="0">
            <a:spAutoFit/>
          </a:bodyPr>
          <a:lstStyle/>
          <a:p>
            <a:r>
              <a:rPr lang="en-GB" sz="2400" dirty="0" smtClean="0"/>
              <a:t>is to</a:t>
            </a:r>
            <a:endParaRPr lang="en-GB" sz="2400" dirty="0"/>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271" y="3634104"/>
            <a:ext cx="2049446" cy="273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3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332656"/>
            <a:ext cx="5538696" cy="1092607"/>
          </a:xfrm>
          <a:prstGeom prst="rect">
            <a:avLst/>
          </a:prstGeom>
        </p:spPr>
        <p:txBody>
          <a:bodyPr wrap="none">
            <a:spAutoFit/>
          </a:bodyPr>
          <a:lstStyle/>
          <a:p>
            <a:r>
              <a:rPr lang="en-US" sz="4500" b="1" dirty="0" smtClean="0">
                <a:solidFill>
                  <a:srgbClr val="FFD200"/>
                </a:solidFill>
                <a:latin typeface="Arial"/>
                <a:cs typeface="Arial"/>
              </a:rPr>
              <a:t>What did we know?</a:t>
            </a:r>
          </a:p>
          <a:p>
            <a:endParaRPr lang="en-US" sz="2000" dirty="0">
              <a:solidFill>
                <a:srgbClr val="FFD2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918" y="5949281"/>
            <a:ext cx="2217366" cy="85547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34888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36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977" y="404664"/>
            <a:ext cx="9027023" cy="707886"/>
          </a:xfrm>
          <a:prstGeom prst="rect">
            <a:avLst/>
          </a:prstGeom>
        </p:spPr>
        <p:txBody>
          <a:bodyPr wrap="none">
            <a:spAutoFit/>
          </a:bodyPr>
          <a:lstStyle/>
          <a:p>
            <a:r>
              <a:rPr lang="en-US" sz="4000" b="1" dirty="0" smtClean="0">
                <a:solidFill>
                  <a:srgbClr val="FFD200"/>
                </a:solidFill>
                <a:latin typeface="Arial"/>
                <a:cs typeface="Arial"/>
              </a:rPr>
              <a:t>Core Functional Areas of the Coach </a:t>
            </a:r>
            <a:endParaRPr lang="en-US" sz="2000" dirty="0">
              <a:solidFill>
                <a:srgbClr val="FFD200"/>
              </a:solidFill>
            </a:endParaRPr>
          </a:p>
        </p:txBody>
      </p:sp>
      <p:sp>
        <p:nvSpPr>
          <p:cNvPr id="6" name="TextBox 5"/>
          <p:cNvSpPr txBox="1"/>
          <p:nvPr/>
        </p:nvSpPr>
        <p:spPr>
          <a:xfrm>
            <a:off x="179512" y="2852936"/>
            <a:ext cx="2736304" cy="1015663"/>
          </a:xfrm>
          <a:prstGeom prst="rect">
            <a:avLst/>
          </a:prstGeom>
          <a:noFill/>
        </p:spPr>
        <p:txBody>
          <a:bodyPr wrap="square" rtlCol="0">
            <a:spAutoFit/>
          </a:bodyPr>
          <a:lstStyle/>
          <a:p>
            <a:endParaRPr lang="en-GB" sz="2000" b="1" dirty="0" smtClean="0">
              <a:solidFill>
                <a:srgbClr val="C4960C"/>
              </a:solidFill>
            </a:endParaRPr>
          </a:p>
          <a:p>
            <a:endParaRPr lang="en-GB" sz="2000" b="1" dirty="0" smtClean="0">
              <a:solidFill>
                <a:srgbClr val="C4960C"/>
              </a:solidFill>
            </a:endParaRPr>
          </a:p>
          <a:p>
            <a:endParaRPr lang="en-GB" sz="2000" b="1" dirty="0">
              <a:solidFill>
                <a:srgbClr val="C4960C"/>
              </a:solidFill>
            </a:endParaRPr>
          </a:p>
        </p:txBody>
      </p:sp>
      <p:sp>
        <p:nvSpPr>
          <p:cNvPr id="7" name="Subtitle 2"/>
          <p:cNvSpPr txBox="1">
            <a:spLocks/>
          </p:cNvSpPr>
          <p:nvPr/>
        </p:nvSpPr>
        <p:spPr>
          <a:xfrm>
            <a:off x="395536" y="1556792"/>
            <a:ext cx="8153302" cy="792088"/>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400" b="1" dirty="0" smtClean="0">
              <a:solidFill>
                <a:srgbClr val="C4960C"/>
              </a:solidFill>
              <a:latin typeface="Arial"/>
              <a:cs typeface="Arial"/>
            </a:endParaRPr>
          </a:p>
          <a:p>
            <a:pPr algn="l"/>
            <a:r>
              <a:rPr lang="en-GB" sz="2400" b="1" dirty="0" smtClean="0">
                <a:solidFill>
                  <a:srgbClr val="C4960C"/>
                </a:solidFill>
                <a:latin typeface="Arial"/>
                <a:cs typeface="Arial"/>
              </a:rPr>
              <a:t>Coaches…</a:t>
            </a:r>
          </a:p>
          <a:p>
            <a:pPr algn="l"/>
            <a:endParaRPr lang="en-GB" sz="2400" b="1" dirty="0" smtClean="0">
              <a:solidFill>
                <a:srgbClr val="C4960C"/>
              </a:solidFill>
              <a:latin typeface="Arial"/>
              <a:cs typeface="Arial"/>
            </a:endParaRPr>
          </a:p>
          <a:p>
            <a:pPr marL="342900" indent="-342900" algn="l">
              <a:buFont typeface="Wingdings" pitchFamily="2" charset="2"/>
              <a:buChar char="ü"/>
            </a:pPr>
            <a:endParaRPr lang="en-GB" sz="2400" b="1" dirty="0" smtClean="0">
              <a:solidFill>
                <a:srgbClr val="C4960C"/>
              </a:solidFill>
              <a:latin typeface="Arial"/>
              <a:cs typeface="Arial"/>
            </a:endParaRPr>
          </a:p>
          <a:p>
            <a:pPr algn="l"/>
            <a:endParaRPr lang="en-GB" sz="2400" b="1" dirty="0" smtClean="0">
              <a:solidFill>
                <a:srgbClr val="C4960C"/>
              </a:solidFill>
              <a:latin typeface="Arial"/>
              <a:cs typeface="Arial"/>
            </a:endParaRPr>
          </a:p>
          <a:p>
            <a:pPr algn="l"/>
            <a:endParaRPr lang="en-GB" sz="2400" b="1" dirty="0" smtClean="0">
              <a:solidFill>
                <a:srgbClr val="C4960C"/>
              </a:solidFill>
              <a:latin typeface="Arial"/>
              <a:cs typeface="Arial"/>
            </a:endParaRPr>
          </a:p>
          <a:p>
            <a:pPr algn="l"/>
            <a:endParaRPr lang="en-US" sz="1400" dirty="0" smtClean="0">
              <a:solidFill>
                <a:srgbClr val="C4960C"/>
              </a:solidFill>
              <a:latin typeface="Arial"/>
              <a:cs typeface="Arial"/>
            </a:endParaRPr>
          </a:p>
          <a:p>
            <a:pPr algn="l"/>
            <a:endParaRPr lang="en-US" sz="1400" dirty="0">
              <a:latin typeface="Arial"/>
              <a:cs typeface="Arial"/>
            </a:endParaRPr>
          </a:p>
        </p:txBody>
      </p:sp>
      <p:graphicFrame>
        <p:nvGraphicFramePr>
          <p:cNvPr id="8" name="Diagram 7"/>
          <p:cNvGraphicFramePr/>
          <p:nvPr>
            <p:extLst>
              <p:ext uri="{D42A27DB-BD31-4B8C-83A1-F6EECF244321}">
                <p14:modId xmlns:p14="http://schemas.microsoft.com/office/powerpoint/2010/main" val="1723533230"/>
              </p:ext>
            </p:extLst>
          </p:nvPr>
        </p:nvGraphicFramePr>
        <p:xfrm>
          <a:off x="2195736" y="2132856"/>
          <a:ext cx="684076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049" y="2924944"/>
            <a:ext cx="1583212" cy="2372179"/>
          </a:xfrm>
          <a:prstGeom prst="rect">
            <a:avLst/>
          </a:prstGeom>
        </p:spPr>
      </p:pic>
    </p:spTree>
    <p:extLst>
      <p:ext uri="{BB962C8B-B14F-4D97-AF65-F5344CB8AC3E}">
        <p14:creationId xmlns:p14="http://schemas.microsoft.com/office/powerpoint/2010/main" val="2746119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96" y="332656"/>
            <a:ext cx="9027023" cy="707886"/>
          </a:xfrm>
          <a:prstGeom prst="rect">
            <a:avLst/>
          </a:prstGeom>
        </p:spPr>
        <p:txBody>
          <a:bodyPr wrap="none">
            <a:spAutoFit/>
          </a:bodyPr>
          <a:lstStyle/>
          <a:p>
            <a:r>
              <a:rPr lang="en-US" sz="4000" b="1" dirty="0" smtClean="0">
                <a:solidFill>
                  <a:srgbClr val="FFD200"/>
                </a:solidFill>
                <a:latin typeface="Arial"/>
                <a:cs typeface="Arial"/>
              </a:rPr>
              <a:t>Core Functional Areas of the Coach </a:t>
            </a:r>
            <a:endParaRPr lang="en-US" sz="2000" dirty="0">
              <a:solidFill>
                <a:srgbClr val="FFD200"/>
              </a:solidFill>
            </a:endParaRPr>
          </a:p>
        </p:txBody>
      </p:sp>
      <p:sp>
        <p:nvSpPr>
          <p:cNvPr id="6" name="TextBox 5"/>
          <p:cNvSpPr txBox="1"/>
          <p:nvPr/>
        </p:nvSpPr>
        <p:spPr>
          <a:xfrm>
            <a:off x="179512" y="2852936"/>
            <a:ext cx="2736304" cy="1015663"/>
          </a:xfrm>
          <a:prstGeom prst="rect">
            <a:avLst/>
          </a:prstGeom>
          <a:noFill/>
        </p:spPr>
        <p:txBody>
          <a:bodyPr wrap="square" rtlCol="0">
            <a:spAutoFit/>
          </a:bodyPr>
          <a:lstStyle/>
          <a:p>
            <a:endParaRPr lang="en-GB" sz="2000" b="1" dirty="0" smtClean="0">
              <a:solidFill>
                <a:srgbClr val="C4960C"/>
              </a:solidFill>
            </a:endParaRPr>
          </a:p>
          <a:p>
            <a:endParaRPr lang="en-GB" sz="2000" b="1" dirty="0" smtClean="0">
              <a:solidFill>
                <a:srgbClr val="C4960C"/>
              </a:solidFill>
            </a:endParaRPr>
          </a:p>
          <a:p>
            <a:endParaRPr lang="en-GB" sz="2000" b="1" dirty="0">
              <a:solidFill>
                <a:srgbClr val="C4960C"/>
              </a:solidFill>
            </a:endParaRPr>
          </a:p>
        </p:txBody>
      </p:sp>
      <p:sp>
        <p:nvSpPr>
          <p:cNvPr id="7" name="Subtitle 2"/>
          <p:cNvSpPr txBox="1">
            <a:spLocks/>
          </p:cNvSpPr>
          <p:nvPr/>
        </p:nvSpPr>
        <p:spPr>
          <a:xfrm>
            <a:off x="50032" y="1340768"/>
            <a:ext cx="8153302" cy="792088"/>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400" b="1" dirty="0" smtClean="0">
              <a:solidFill>
                <a:srgbClr val="C4960C"/>
              </a:solidFill>
              <a:latin typeface="Arial"/>
              <a:cs typeface="Arial"/>
            </a:endParaRPr>
          </a:p>
          <a:p>
            <a:pPr algn="l"/>
            <a:r>
              <a:rPr lang="en-GB" sz="2400" b="1" dirty="0" smtClean="0">
                <a:solidFill>
                  <a:srgbClr val="C4960C"/>
                </a:solidFill>
                <a:latin typeface="Arial"/>
                <a:cs typeface="Arial"/>
              </a:rPr>
              <a:t>Coaches will need to draw, integrate and apply three types of knowledge:</a:t>
            </a:r>
          </a:p>
          <a:p>
            <a:pPr algn="l"/>
            <a:r>
              <a:rPr lang="en-GB" sz="2400" b="1" dirty="0" smtClean="0">
                <a:solidFill>
                  <a:srgbClr val="C4960C"/>
                </a:solidFill>
                <a:latin typeface="Arial"/>
                <a:cs typeface="Arial"/>
              </a:rPr>
              <a:t>(</a:t>
            </a:r>
            <a:r>
              <a:rPr lang="en-GB" sz="2400" b="1" dirty="0" err="1" smtClean="0">
                <a:solidFill>
                  <a:srgbClr val="C4960C"/>
                </a:solidFill>
                <a:latin typeface="Arial"/>
                <a:cs typeface="Arial"/>
              </a:rPr>
              <a:t>Côté</a:t>
            </a:r>
            <a:r>
              <a:rPr lang="en-GB" sz="2400" b="1" dirty="0" smtClean="0">
                <a:solidFill>
                  <a:srgbClr val="C4960C"/>
                </a:solidFill>
                <a:latin typeface="Arial"/>
                <a:cs typeface="Arial"/>
              </a:rPr>
              <a:t> and Gilbert, 2009)</a:t>
            </a:r>
          </a:p>
          <a:p>
            <a:pPr algn="l"/>
            <a:endParaRPr lang="en-GB" sz="2400" b="1" dirty="0" smtClean="0">
              <a:solidFill>
                <a:srgbClr val="C4960C"/>
              </a:solidFill>
              <a:latin typeface="Arial"/>
              <a:cs typeface="Arial"/>
            </a:endParaRPr>
          </a:p>
          <a:p>
            <a:pPr marL="342900" indent="-342900" algn="l">
              <a:buFont typeface="Wingdings" pitchFamily="2" charset="2"/>
              <a:buChar char="ü"/>
            </a:pPr>
            <a:endParaRPr lang="en-GB" sz="2400" b="1" dirty="0" smtClean="0">
              <a:solidFill>
                <a:srgbClr val="C4960C"/>
              </a:solidFill>
              <a:latin typeface="Arial"/>
              <a:cs typeface="Arial"/>
            </a:endParaRPr>
          </a:p>
          <a:p>
            <a:pPr algn="l"/>
            <a:endParaRPr lang="en-GB" sz="2400" b="1" dirty="0" smtClean="0">
              <a:solidFill>
                <a:srgbClr val="C4960C"/>
              </a:solidFill>
              <a:latin typeface="Arial"/>
              <a:cs typeface="Arial"/>
            </a:endParaRPr>
          </a:p>
          <a:p>
            <a:pPr algn="l"/>
            <a:endParaRPr lang="en-GB" sz="2400" b="1" dirty="0" smtClean="0">
              <a:solidFill>
                <a:srgbClr val="C4960C"/>
              </a:solidFill>
              <a:latin typeface="Arial"/>
              <a:cs typeface="Arial"/>
            </a:endParaRPr>
          </a:p>
          <a:p>
            <a:pPr algn="l"/>
            <a:endParaRPr lang="en-US" sz="1400" dirty="0" smtClean="0">
              <a:solidFill>
                <a:srgbClr val="C4960C"/>
              </a:solidFill>
              <a:latin typeface="Arial"/>
              <a:cs typeface="Arial"/>
            </a:endParaRPr>
          </a:p>
          <a:p>
            <a:pPr algn="l"/>
            <a:endParaRPr lang="en-US" sz="1400" dirty="0">
              <a:latin typeface="Arial"/>
              <a:cs typeface="Arial"/>
            </a:endParaRPr>
          </a:p>
        </p:txBody>
      </p:sp>
      <p:sp>
        <p:nvSpPr>
          <p:cNvPr id="9" name="Rounded Rectangle 8"/>
          <p:cNvSpPr/>
          <p:nvPr/>
        </p:nvSpPr>
        <p:spPr>
          <a:xfrm>
            <a:off x="6493829" y="4982942"/>
            <a:ext cx="2465026" cy="1362539"/>
          </a:xfrm>
          <a:prstGeom prst="roundRect">
            <a:avLst/>
          </a:prstGeom>
          <a:solidFill>
            <a:srgbClr val="C4960C"/>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Intrapersonal Knowledge</a:t>
            </a:r>
            <a:endParaRPr lang="en-GB" sz="2800" b="1" dirty="0">
              <a:solidFill>
                <a:schemeClr val="tx1"/>
              </a:solidFill>
            </a:endParaRPr>
          </a:p>
        </p:txBody>
      </p:sp>
      <p:sp>
        <p:nvSpPr>
          <p:cNvPr id="10" name="Rounded Rectangle 9"/>
          <p:cNvSpPr/>
          <p:nvPr/>
        </p:nvSpPr>
        <p:spPr>
          <a:xfrm>
            <a:off x="2411761" y="5013176"/>
            <a:ext cx="2454930" cy="1302073"/>
          </a:xfrm>
          <a:prstGeom prst="roundRect">
            <a:avLst/>
          </a:prstGeom>
          <a:solidFill>
            <a:srgbClr val="C4960C"/>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Interpersonal Knowledge</a:t>
            </a:r>
            <a:endParaRPr lang="en-GB" sz="2800" b="1" dirty="0">
              <a:solidFill>
                <a:schemeClr val="tx1"/>
              </a:solidFill>
            </a:endParaRPr>
          </a:p>
        </p:txBody>
      </p:sp>
      <p:sp>
        <p:nvSpPr>
          <p:cNvPr id="11" name="Rounded Rectangle 10"/>
          <p:cNvSpPr/>
          <p:nvPr/>
        </p:nvSpPr>
        <p:spPr>
          <a:xfrm>
            <a:off x="4464547" y="2563431"/>
            <a:ext cx="2565698" cy="1390207"/>
          </a:xfrm>
          <a:prstGeom prst="roundRect">
            <a:avLst/>
          </a:prstGeom>
          <a:solidFill>
            <a:srgbClr val="C4960C"/>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Professional Knowledge</a:t>
            </a:r>
            <a:endParaRPr lang="en-GB" sz="2800" b="1" dirty="0">
              <a:solidFill>
                <a:schemeClr val="tx1"/>
              </a:solidFill>
            </a:endParaRPr>
          </a:p>
        </p:txBody>
      </p:sp>
      <p:sp>
        <p:nvSpPr>
          <p:cNvPr id="12" name="Left-Right Arrow 11"/>
          <p:cNvSpPr/>
          <p:nvPr/>
        </p:nvSpPr>
        <p:spPr>
          <a:xfrm rot="18297561">
            <a:off x="3275533" y="4213287"/>
            <a:ext cx="1375205" cy="33970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3" name="Left-Right Arrow 12"/>
          <p:cNvSpPr/>
          <p:nvPr/>
        </p:nvSpPr>
        <p:spPr>
          <a:xfrm>
            <a:off x="4714406" y="5779535"/>
            <a:ext cx="1658036" cy="28175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4" name="Left-Right Arrow 13"/>
          <p:cNvSpPr/>
          <p:nvPr/>
        </p:nvSpPr>
        <p:spPr>
          <a:xfrm rot="3303496">
            <a:off x="6505685" y="4188000"/>
            <a:ext cx="1375205" cy="33970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Tree>
    <p:extLst>
      <p:ext uri="{BB962C8B-B14F-4D97-AF65-F5344CB8AC3E}">
        <p14:creationId xmlns:p14="http://schemas.microsoft.com/office/powerpoint/2010/main" val="3793101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3608" y="2060848"/>
            <a:ext cx="6486587" cy="1728192"/>
          </a:xfrm>
          <a:prstGeom prst="round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000" b="1">
                <a:solidFill>
                  <a:srgbClr val="FFFFFF"/>
                </a:solidFill>
                <a:effectLst/>
                <a:ea typeface="Calibri"/>
                <a:cs typeface="Times New Roman"/>
              </a:rPr>
              <a:t>Serial Winner: ‘A coach who has won gold medals and major titles at the highest level of competition over a prolonged period of time and with different athletes or teams’</a:t>
            </a:r>
            <a:endParaRPr lang="en-GB" sz="2000">
              <a:effectLst/>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50" y="4227508"/>
            <a:ext cx="19335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990568"/>
            <a:ext cx="1810193" cy="238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065" y="4201954"/>
            <a:ext cx="3012079" cy="19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233" y="1819139"/>
            <a:ext cx="1822755" cy="221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61" y="1972444"/>
            <a:ext cx="18954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8457" y="1794245"/>
            <a:ext cx="2767663" cy="193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201" y="2127940"/>
            <a:ext cx="2020213" cy="126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046738" y="2213529"/>
            <a:ext cx="7083538" cy="3554077"/>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dirty="0" smtClean="0">
                <a:solidFill>
                  <a:schemeClr val="tx1"/>
                </a:solidFill>
              </a:rPr>
              <a:t>Overall, around 20 coaches and  150+ Gold Medals and Major Championships between them!!</a:t>
            </a:r>
            <a:endParaRPr lang="en-GB" sz="3600" b="1" dirty="0">
              <a:solidFill>
                <a:schemeClr val="tx1"/>
              </a:solidFill>
            </a:endParaRPr>
          </a:p>
        </p:txBody>
      </p:sp>
      <p:sp>
        <p:nvSpPr>
          <p:cNvPr id="13" name="Rectangle 12"/>
          <p:cNvSpPr/>
          <p:nvPr/>
        </p:nvSpPr>
        <p:spPr>
          <a:xfrm>
            <a:off x="395536" y="188640"/>
            <a:ext cx="7457234" cy="1785104"/>
          </a:xfrm>
          <a:prstGeom prst="rect">
            <a:avLst/>
          </a:prstGeom>
        </p:spPr>
        <p:txBody>
          <a:bodyPr wrap="none">
            <a:spAutoFit/>
          </a:bodyPr>
          <a:lstStyle/>
          <a:p>
            <a:r>
              <a:rPr lang="en-US" sz="4500" b="1" dirty="0" smtClean="0">
                <a:solidFill>
                  <a:srgbClr val="FFD200"/>
                </a:solidFill>
                <a:latin typeface="Arial"/>
                <a:cs typeface="Arial"/>
              </a:rPr>
              <a:t>The Serial Winning Coach </a:t>
            </a:r>
          </a:p>
          <a:p>
            <a:r>
              <a:rPr lang="en-US" sz="4500" b="1" dirty="0" smtClean="0">
                <a:solidFill>
                  <a:srgbClr val="FFD200"/>
                </a:solidFill>
                <a:latin typeface="Arial"/>
                <a:cs typeface="Arial"/>
              </a:rPr>
              <a:t>Project</a:t>
            </a:r>
          </a:p>
          <a:p>
            <a:endParaRPr lang="en-US" sz="2000" dirty="0">
              <a:solidFill>
                <a:srgbClr val="FFD200"/>
              </a:solidFill>
            </a:endParaRP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8918" y="5949281"/>
            <a:ext cx="2217366" cy="855476"/>
          </a:xfrm>
          <a:prstGeom prst="rect">
            <a:avLst/>
          </a:prstGeom>
        </p:spPr>
      </p:pic>
    </p:spTree>
    <p:extLst>
      <p:ext uri="{BB962C8B-B14F-4D97-AF65-F5344CB8AC3E}">
        <p14:creationId xmlns:p14="http://schemas.microsoft.com/office/powerpoint/2010/main" val="48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additive="base">
                                        <p:cTn id="13" dur="500" fill="hold"/>
                                        <p:tgtEl>
                                          <p:spTgt spid="3079"/>
                                        </p:tgtEl>
                                        <p:attrNameLst>
                                          <p:attrName>ppt_x</p:attrName>
                                        </p:attrNameLst>
                                      </p:cBhvr>
                                      <p:tavLst>
                                        <p:tav tm="0">
                                          <p:val>
                                            <p:strVal val="#ppt_x"/>
                                          </p:val>
                                        </p:tav>
                                        <p:tav tm="100000">
                                          <p:val>
                                            <p:strVal val="#ppt_x"/>
                                          </p:val>
                                        </p:tav>
                                      </p:tavLst>
                                    </p:anim>
                                    <p:anim calcmode="lin" valueType="num">
                                      <p:cBhvr additive="base">
                                        <p:cTn id="14"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ppt_x"/>
                                          </p:val>
                                        </p:tav>
                                        <p:tav tm="100000">
                                          <p:val>
                                            <p:strVal val="#ppt_x"/>
                                          </p:val>
                                        </p:tav>
                                      </p:tavLst>
                                    </p:anim>
                                    <p:anim calcmode="lin" valueType="num">
                                      <p:cBhvr additive="base">
                                        <p:cTn id="3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additive="base">
                                        <p:cTn id="37" dur="500" fill="hold"/>
                                        <p:tgtEl>
                                          <p:spTgt spid="3080"/>
                                        </p:tgtEl>
                                        <p:attrNameLst>
                                          <p:attrName>ppt_x</p:attrName>
                                        </p:attrNameLst>
                                      </p:cBhvr>
                                      <p:tavLst>
                                        <p:tav tm="0">
                                          <p:val>
                                            <p:strVal val="#ppt_x"/>
                                          </p:val>
                                        </p:tav>
                                        <p:tav tm="100000">
                                          <p:val>
                                            <p:strVal val="#ppt_x"/>
                                          </p:val>
                                        </p:tav>
                                      </p:tavLst>
                                    </p:anim>
                                    <p:anim calcmode="lin" valueType="num">
                                      <p:cBhvr additive="base">
                                        <p:cTn id="3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7"/>
                                        </p:tgtEl>
                                        <p:attrNameLst>
                                          <p:attrName>style.visibility</p:attrName>
                                        </p:attrNameLst>
                                      </p:cBhvr>
                                      <p:to>
                                        <p:strVal val="visible"/>
                                      </p:to>
                                    </p:set>
                                    <p:anim calcmode="lin" valueType="num">
                                      <p:cBhvr additive="base">
                                        <p:cTn id="43" dur="500" fill="hold"/>
                                        <p:tgtEl>
                                          <p:spTgt spid="3077"/>
                                        </p:tgtEl>
                                        <p:attrNameLst>
                                          <p:attrName>ppt_x</p:attrName>
                                        </p:attrNameLst>
                                      </p:cBhvr>
                                      <p:tavLst>
                                        <p:tav tm="0">
                                          <p:val>
                                            <p:strVal val="#ppt_x"/>
                                          </p:val>
                                        </p:tav>
                                        <p:tav tm="100000">
                                          <p:val>
                                            <p:strVal val="#ppt_x"/>
                                          </p:val>
                                        </p:tav>
                                      </p:tavLst>
                                    </p:anim>
                                    <p:anim calcmode="lin" valueType="num">
                                      <p:cBhvr additive="base">
                                        <p:cTn id="4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5133</TotalTime>
  <Words>2489</Words>
  <Application>Microsoft Office PowerPoint</Application>
  <PresentationFormat>On-screen Show (4:3)</PresentationFormat>
  <Paragraphs>417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do you think?</vt:lpstr>
      <vt:lpstr>So what did GCH and the SWCs tell us about these areas?</vt:lpstr>
      <vt:lpstr>Create the Vision and Strategy  GCH</vt:lpstr>
      <vt:lpstr>Create the Vision and Strategy SWC</vt:lpstr>
      <vt:lpstr>Shape the Environment GCH</vt:lpstr>
      <vt:lpstr>Shape the Environment SWC</vt:lpstr>
      <vt:lpstr>Conduct Practice and  Structure Competition - GCH</vt:lpstr>
      <vt:lpstr>Conduct Practice and  Structure Competition - SWC</vt:lpstr>
      <vt:lpstr>Read and React to the Field GCH</vt:lpstr>
      <vt:lpstr>Read and React to the Field SWC</vt:lpstr>
      <vt:lpstr>Reflect and Learn GCH</vt:lpstr>
      <vt:lpstr>Reflect and Learn GCH</vt:lpstr>
      <vt:lpstr>Reflect and Learn SWC</vt:lpstr>
      <vt:lpstr>Build Relationships and Influence GCH</vt:lpstr>
      <vt:lpstr>Build Relationships and Influence GCH</vt:lpstr>
      <vt:lpstr>Build Relationships and Influence SWC</vt:lpstr>
      <vt:lpstr>So what did GCH tell us about these areas?</vt:lpstr>
      <vt:lpstr>Look After #1 GCH</vt:lpstr>
      <vt:lpstr>Look After #1 GCH</vt:lpstr>
      <vt:lpstr>Look After #1</vt:lpstr>
      <vt:lpstr>Questions?</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marlow04</dc:creator>
  <cp:lastModifiedBy>larabe01</cp:lastModifiedBy>
  <cp:revision>82</cp:revision>
  <dcterms:created xsi:type="dcterms:W3CDTF">2012-02-14T11:14:08Z</dcterms:created>
  <dcterms:modified xsi:type="dcterms:W3CDTF">2012-10-07T08:52:24Z</dcterms:modified>
</cp:coreProperties>
</file>